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274" r:id="rId3"/>
    <p:sldId id="275" r:id="rId4"/>
    <p:sldId id="276" r:id="rId5"/>
    <p:sldId id="278" r:id="rId6"/>
    <p:sldId id="287" r:id="rId7"/>
    <p:sldId id="273" r:id="rId8"/>
    <p:sldId id="286" r:id="rId9"/>
    <p:sldId id="289" r:id="rId10"/>
    <p:sldId id="290" r:id="rId11"/>
  </p:sldIdLst>
  <p:sldSz cx="12188825"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F1811FD1-D224-4FE9-B4C5-E21B1DD0D5D5}">
          <p14:sldIdLst>
            <p14:sldId id="256"/>
            <p14:sldId id="274"/>
            <p14:sldId id="275"/>
            <p14:sldId id="276"/>
            <p14:sldId id="278"/>
            <p14:sldId id="287"/>
            <p14:sldId id="273"/>
            <p14:sldId id="286"/>
            <p14:sldId id="289"/>
            <p14:sldId id="290"/>
          </p14:sldIdLst>
        </p14:section>
      </p14:sectionLst>
    </p:ex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599" autoAdjust="0"/>
  </p:normalViewPr>
  <p:slideViewPr>
    <p:cSldViewPr>
      <p:cViewPr varScale="1">
        <p:scale>
          <a:sx n="64" d="100"/>
          <a:sy n="64" d="100"/>
        </p:scale>
        <p:origin x="84" y="534"/>
      </p:cViewPr>
      <p:guideLst>
        <p:guide pos="3839"/>
        <p:guide orient="horz" pos="2160"/>
      </p:guideLst>
    </p:cSldViewPr>
  </p:slideViewPr>
  <p:notesTextViewPr>
    <p:cViewPr>
      <p:scale>
        <a:sx n="1" d="1"/>
        <a:sy n="1" d="1"/>
      </p:scale>
      <p:origin x="0" y="0"/>
    </p:cViewPr>
  </p:notesTextViewPr>
  <p:notesViewPr>
    <p:cSldViewPr showGuides="1">
      <p:cViewPr varScale="1">
        <p:scale>
          <a:sx n="60" d="100"/>
          <a:sy n="60" d="100"/>
        </p:scale>
        <p:origin x="2982"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0A7F2705-E656-4786-A776-A7DBCF120BFF}" type="datetime1">
              <a:rPr lang="it-IT" smtClean="0"/>
              <a:t>20/01/2019</a:t>
            </a:fld>
            <a:endParaRPr lang="it-IT" dirty="0"/>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50423A-8BCE-448E-A97B-03A88B2B12C1}" type="slidenum">
              <a:rPr lang="it-IT" smtClean="0"/>
              <a:t>‹N›</a:t>
            </a:fld>
            <a:endParaRPr lang="it-IT"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C062593E-48E8-4A78-BBF9-B0B31497B875}" type="datetime1">
              <a:rPr lang="it-IT" smtClean="0"/>
              <a:t>20/01/2019</a:t>
            </a:fld>
            <a:endParaRPr lang="it-IT" dirty="0"/>
          </a:p>
        </p:txBody>
      </p:sp>
      <p:sp>
        <p:nvSpPr>
          <p:cNvPr id="4" name="Segnaposto immagin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it-IT" dirty="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it-IT" dirty="0"/>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1F2A70B-78F2-4DCF-B53B-C990D2FAFB8A}" type="slidenum">
              <a:rPr lang="it-IT" smtClean="0"/>
              <a:t>‹N›</a:t>
            </a:fld>
            <a:endParaRPr lang="it-IT"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rtl="0"/>
            <a:fld id="{01F2A70B-78F2-4DCF-B53B-C990D2FAFB8A}" type="slidenum">
              <a:rPr lang="it-IT" smtClean="0"/>
              <a:t>1</a:t>
            </a:fld>
            <a:endParaRPr lang="it-IT" dirty="0"/>
          </a:p>
        </p:txBody>
      </p:sp>
    </p:spTree>
    <p:extLst>
      <p:ext uri="{BB962C8B-B14F-4D97-AF65-F5344CB8AC3E}">
        <p14:creationId xmlns:p14="http://schemas.microsoft.com/office/powerpoint/2010/main" val="1632392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2413" y="1905000"/>
            <a:ext cx="9144000" cy="2667000"/>
          </a:xfrm>
        </p:spPr>
        <p:txBody>
          <a:bodyPr rtlCol="0">
            <a:noAutofit/>
          </a:bodyPr>
          <a:lstStyle>
            <a:lvl1pPr>
              <a:defRPr sz="5400"/>
            </a:lvl1pPr>
          </a:lstStyle>
          <a:p>
            <a:pPr rtl="0"/>
            <a:r>
              <a:rPr lang="it-IT"/>
              <a:t>Fare clic per modificare lo stile del titolo dello schema</a:t>
            </a:r>
            <a:endParaRPr lang="it-IT" dirty="0"/>
          </a:p>
        </p:txBody>
      </p:sp>
      <p:grpSp>
        <p:nvGrpSpPr>
          <p:cNvPr id="256" name="linea" descr="Elemento grafico linea"/>
          <p:cNvGrpSpPr/>
          <p:nvPr/>
        </p:nvGrpSpPr>
        <p:grpSpPr bwMode="invGray">
          <a:xfrm>
            <a:off x="1584896" y="4724400"/>
            <a:ext cx="8631936" cy="64008"/>
            <a:chOff x="-4110038" y="2703513"/>
            <a:chExt cx="17394239" cy="160336"/>
          </a:xfrm>
          <a:solidFill>
            <a:schemeClr val="accent1"/>
          </a:solidFill>
        </p:grpSpPr>
        <p:sp>
          <p:nvSpPr>
            <p:cNvPr id="257" name="Figura a mano libera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8" name="Figura a mano libera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9" name="Figura a mano libera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0" name="Figura a mano libera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1" name="Figura a mano libera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2" name="Figura a mano libera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3" name="Figura a mano libera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4" name="Figura a mano libera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5" name="Figura a mano libera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6" name="Figura a mano libera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7" name="Figura a mano libera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8" name="Figura a mano libera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9" name="Figura a mano libera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0" name="Figura a mano libera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1" name="Figura a mano libera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2" name="Figura a mano libera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3" name="Figura a mano libera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4" name="Figura a mano libera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5" name="Figura a mano libera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6" name="Figura a mano libera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7" name="Figura a mano libera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8" name="Figura a mano libera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9" name="Figura a mano libera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0" name="Figura a mano libera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1" name="Figura a mano libera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2" name="Figura a mano libera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3" name="Figura a mano libera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4" name="Figura a mano libera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5" name="Figura a mano libera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6" name="Figura a mano libera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7" name="Figura a mano libera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8" name="Figura a mano libera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9" name="Figura a mano libera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0" name="Figura a mano libera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1" name="Figura a mano libera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2" name="Figura a mano libera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3" name="Figura a mano libera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4" name="Figura a mano libera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5" name="Figura a mano libera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6" name="Figura a mano libera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7" name="Figura a mano libera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8" name="Figura a mano libera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9" name="Figura a mano libera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0" name="Figura a mano libera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1" name="Figura a mano libera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2" name="Figura a mano libera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3" name="Figura a mano libera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4" name="Figura a mano libera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5" name="Figura a mano libera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6" name="Figura a mano libera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7" name="Figura a mano libera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8" name="Figura a mano libera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9" name="Figura a mano libera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0" name="Figura a mano libera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1" name="Figura a mano libera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2" name="Figura a mano libera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3" name="Figura a mano libera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4" name="Figura a mano libera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5" name="Figura a mano libera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6" name="Figura a mano libera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7" name="Figura a mano libera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8" name="Figura a mano libera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9" name="Figura a mano libera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0" name="Figura a mano libera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1" name="Figura a mano libera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2" name="Figura a mano libera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3" name="Figura a mano libera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4" name="Figura a mano libera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5" name="Figura a mano libera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6" name="Figura a mano libera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7" name="Figura a mano libera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8" name="Figura a mano libera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9" name="Figura a mano libera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0" name="Figura a mano libera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1" name="Figura a mano libera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2" name="Figura a mano libera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3" name="Figura a mano libera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4" name="Figura a mano libera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5" name="Figura a mano libera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6" name="Figura a mano libera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7" name="Figura a mano libera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8" name="Figura a mano libera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9" name="Figura a mano libera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0" name="Figura a mano libera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1" name="Figura a mano libera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2" name="Figura a mano libera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3" name="Figura a mano libera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4" name="Figura a mano libera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5" name="Figura a mano libera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6" name="Figura a mano libera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7" name="Figura a mano libera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8" name="Figura a mano libera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9" name="Figura a mano libera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0" name="Figura a mano libera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1" name="Figura a mano libera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2" name="Figura a mano libera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3" name="Figura a mano libera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4" name="Figura a mano libera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5" name="Figura a mano libera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6" name="Figura a mano libera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7" name="Figura a mano libera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8" name="Figura a mano libera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9" name="Figura a mano libera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0" name="Figura a mano libera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1" name="Figura a mano libera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2" name="Figura a mano libera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3" name="Figura a mano libera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4" name="Figura a mano libera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5" name="Figura a mano libera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6" name="Figura a mano libera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7" name="Figura a mano libera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8" name="Figura a mano libera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9" name="Figura a mano libera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0" name="Figura a mano libera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1" name="Figura a mano libera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2" name="Figura a mano libera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3" name="Figura a mano libera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4" name="Figura a mano libera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5" name="Figura a mano libera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6" name="Figura a mano libera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7" name="Figura a mano libera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8" name="Figura a mano libera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9" name="Figura a mano libera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grpSp>
      <p:sp>
        <p:nvSpPr>
          <p:cNvPr id="3" name="Sottotitolo 2"/>
          <p:cNvSpPr>
            <a:spLocks noGrp="1"/>
          </p:cNvSpPr>
          <p:nvPr>
            <p:ph type="subTitle" idx="1"/>
          </p:nvPr>
        </p:nvSpPr>
        <p:spPr>
          <a:xfrm>
            <a:off x="1522413" y="5105400"/>
            <a:ext cx="9143999" cy="1066800"/>
          </a:xfrm>
        </p:spPr>
        <p:txBody>
          <a:bodyPr rtlCol="0"/>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it-IT"/>
              <a:t>Fare clic per modificare lo stile del sottotitolo dello schema</a:t>
            </a:r>
            <a:endParaRPr lang="it-IT" dirty="0"/>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it-IT" dirty="0"/>
          </a:p>
        </p:txBody>
      </p:sp>
      <p:grpSp>
        <p:nvGrpSpPr>
          <p:cNvPr id="7" name="linea" descr="Elemento grafico linea"/>
          <p:cNvGrpSpPr/>
          <p:nvPr/>
        </p:nvGrpSpPr>
        <p:grpSpPr bwMode="invGray">
          <a:xfrm>
            <a:off x="1522413" y="1514475"/>
            <a:ext cx="10569575" cy="64008"/>
            <a:chOff x="1522413" y="1514475"/>
            <a:chExt cx="10569575" cy="64008"/>
          </a:xfrm>
        </p:grpSpPr>
        <p:sp>
          <p:nvSpPr>
            <p:cNvPr id="8" name="Figura a mano libera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 name="Figura a mano libera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0" name="Figura a mano libera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1"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2"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3"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4"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5"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4"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5"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6"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7"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8"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9"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0"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1"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2"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3"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4"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5"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6"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7"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8"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9"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0"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1"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2"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3"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4"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5"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6"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7"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8"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9"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0"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1"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2"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3"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4"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5"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6"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7"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8"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9"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0"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1"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testo verticale 2"/>
          <p:cNvSpPr>
            <a:spLocks noGrp="1"/>
          </p:cNvSpPr>
          <p:nvPr>
            <p:ph type="body" orient="vert" idx="1"/>
          </p:nvPr>
        </p:nvSpPr>
        <p:spPr/>
        <p:txBody>
          <a:bodyPr vert="eaVert" rtlCol="0"/>
          <a:lstStyle>
            <a:lvl5pPr>
              <a:defRPr/>
            </a:lvl5pPr>
            <a:lvl6pPr marL="1956816">
              <a:defRPr/>
            </a:lvl6pPr>
            <a:lvl7pPr marL="1956816">
              <a:defRPr/>
            </a:lvl7pPr>
            <a:lvl8pPr marL="1956816">
              <a:defRPr/>
            </a:lvl8pPr>
            <a:lvl9pPr marL="1956816">
              <a:defRPr/>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piè di pagina 4"/>
          <p:cNvSpPr>
            <a:spLocks noGrp="1"/>
          </p:cNvSpPr>
          <p:nvPr>
            <p:ph type="ftr" sz="quarter" idx="11"/>
          </p:nvPr>
        </p:nvSpPr>
        <p:spPr/>
        <p:txBody>
          <a:bodyPr rtlCol="0"/>
          <a:lstStyle/>
          <a:p>
            <a:pPr rtl="0"/>
            <a:endParaRPr lang="it-IT" dirty="0"/>
          </a:p>
        </p:txBody>
      </p:sp>
      <p:sp>
        <p:nvSpPr>
          <p:cNvPr id="4" name="Segnaposto data 3"/>
          <p:cNvSpPr>
            <a:spLocks noGrp="1"/>
          </p:cNvSpPr>
          <p:nvPr>
            <p:ph type="dt" sz="half" idx="10"/>
          </p:nvPr>
        </p:nvSpPr>
        <p:spPr/>
        <p:txBody>
          <a:bodyPr rtlCol="0"/>
          <a:lstStyle/>
          <a:p>
            <a:pPr rtl="0"/>
            <a:fld id="{14812DCB-13CC-4BA8-AC92-DC8283ABE320}" type="datetime1">
              <a:rPr lang="it-IT" smtClean="0"/>
              <a:t>20/01/2019</a:t>
            </a:fld>
            <a:endParaRPr lang="it-IT" dirty="0"/>
          </a:p>
        </p:txBody>
      </p:sp>
      <p:sp>
        <p:nvSpPr>
          <p:cNvPr id="6" name="Segnaposto numero diapositiva 5"/>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10361612" y="274639"/>
            <a:ext cx="1371600" cy="5901747"/>
          </a:xfrm>
        </p:spPr>
        <p:txBody>
          <a:bodyPr vert="eaVert" rtlCol="0"/>
          <a:lstStyle/>
          <a:p>
            <a:pPr rtl="0"/>
            <a:r>
              <a:rPr lang="it-IT"/>
              <a:t>Fare clic per modificare lo stile del titolo dello schema</a:t>
            </a:r>
            <a:endParaRPr lang="it-IT" dirty="0"/>
          </a:p>
        </p:txBody>
      </p:sp>
      <p:grpSp>
        <p:nvGrpSpPr>
          <p:cNvPr id="7" name="linea" descr="Elemento grafico linea"/>
          <p:cNvGrpSpPr/>
          <p:nvPr/>
        </p:nvGrpSpPr>
        <p:grpSpPr bwMode="invGray">
          <a:xfrm rot="5400000">
            <a:off x="6864412" y="3472598"/>
            <a:ext cx="6492240" cy="64008"/>
            <a:chOff x="1522413" y="1514475"/>
            <a:chExt cx="10569575" cy="64008"/>
          </a:xfrm>
        </p:grpSpPr>
        <p:sp>
          <p:nvSpPr>
            <p:cNvPr id="8" name="Figura a mano libera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 name="Figura a mano libera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0" name="Figura a mano libera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1"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2"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3"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4"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5"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4"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5"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6"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7"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8"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9"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0"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1"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2"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3"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4"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5"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6"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7"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8"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39"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0"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1"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2"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3"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4"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5"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6"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7"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8"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49"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0"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1"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2"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3"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4"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5"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6"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7"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8"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59"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0"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1"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testo verticale 2"/>
          <p:cNvSpPr>
            <a:spLocks noGrp="1"/>
          </p:cNvSpPr>
          <p:nvPr>
            <p:ph type="body" orient="vert" idx="1" hasCustomPrompt="1"/>
          </p:nvPr>
        </p:nvSpPr>
        <p:spPr>
          <a:xfrm>
            <a:off x="608012" y="277813"/>
            <a:ext cx="9144001" cy="5898573"/>
          </a:xfrm>
        </p:spPr>
        <p:txBody>
          <a:bodyPr vert="eaVert" rtlCol="0"/>
          <a:lstStyle>
            <a:lvl5pPr>
              <a:defRPr/>
            </a:lvl5pPr>
            <a:lvl6pPr marL="1261872" indent="0">
              <a:buNone/>
              <a:defRPr/>
            </a:lvl6pPr>
            <a:lvl7pPr>
              <a:defRPr/>
            </a:lvl7pPr>
            <a:lvl8pPr>
              <a:defRPr baseline="0"/>
            </a:lvl8pPr>
            <a:lvl9pPr>
              <a:defRPr baseline="0"/>
            </a:lvl9pPr>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5" name="Segnaposto piè di pagina 4"/>
          <p:cNvSpPr>
            <a:spLocks noGrp="1"/>
          </p:cNvSpPr>
          <p:nvPr>
            <p:ph type="ftr" sz="quarter" idx="11"/>
          </p:nvPr>
        </p:nvSpPr>
        <p:spPr/>
        <p:txBody>
          <a:bodyPr rtlCol="0"/>
          <a:lstStyle/>
          <a:p>
            <a:pPr rtl="0"/>
            <a:endParaRPr lang="it-IT" dirty="0"/>
          </a:p>
        </p:txBody>
      </p:sp>
      <p:sp>
        <p:nvSpPr>
          <p:cNvPr id="4" name="Segnaposto data 3"/>
          <p:cNvSpPr>
            <a:spLocks noGrp="1"/>
          </p:cNvSpPr>
          <p:nvPr>
            <p:ph type="dt" sz="half" idx="10"/>
          </p:nvPr>
        </p:nvSpPr>
        <p:spPr/>
        <p:txBody>
          <a:bodyPr rtlCol="0"/>
          <a:lstStyle/>
          <a:p>
            <a:pPr rtl="0"/>
            <a:fld id="{524C6AC3-A024-4ECA-B42E-7BC52F31A7CF}" type="datetime1">
              <a:rPr lang="it-IT" smtClean="0"/>
              <a:t>20/01/2019</a:t>
            </a:fld>
            <a:endParaRPr lang="it-IT" dirty="0"/>
          </a:p>
        </p:txBody>
      </p:sp>
      <p:sp>
        <p:nvSpPr>
          <p:cNvPr id="6" name="Segnaposto numero diapositiva 5"/>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lstStyle/>
          <a:p>
            <a:pPr rtl="0"/>
            <a:r>
              <a:rPr lang="it-IT"/>
              <a:t>Fare clic per modificare lo stile del titolo dello schema</a:t>
            </a:r>
            <a:endParaRPr lang="it-IT" dirty="0"/>
          </a:p>
        </p:txBody>
      </p:sp>
      <p:grpSp>
        <p:nvGrpSpPr>
          <p:cNvPr id="167" name="linea" descr="Elemento grafico linea"/>
          <p:cNvGrpSpPr/>
          <p:nvPr/>
        </p:nvGrpSpPr>
        <p:grpSpPr bwMode="invGray">
          <a:xfrm>
            <a:off x="1522413" y="1514475"/>
            <a:ext cx="10569575" cy="64008"/>
            <a:chOff x="1522413" y="1514475"/>
            <a:chExt cx="10569575" cy="64008"/>
          </a:xfrm>
        </p:grpSpPr>
        <p:sp>
          <p:nvSpPr>
            <p:cNvPr id="168" name="Figura a mano libera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9" name="Figura a mano libera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0" name="Figura a mano libera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1"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2"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3"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4"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5"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6"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7"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8"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9"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0"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1"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2"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3"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4"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5"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6"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7"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8"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9"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0"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1"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2"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3"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4"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5"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6"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7"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8"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9"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0"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1"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2"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3"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4"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5"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6"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7"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8"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9"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0"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1"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2"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3"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4"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5"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6"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7"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8"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9"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0"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1"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2"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3"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4"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5"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6"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7"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8"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9"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0"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1"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2"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3"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4"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5"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6"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7"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8"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9"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40"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41"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contenuto 2"/>
          <p:cNvSpPr>
            <a:spLocks noGrp="1"/>
          </p:cNvSpPr>
          <p:nvPr>
            <p:ph idx="1"/>
          </p:nvPr>
        </p:nvSpPr>
        <p:spPr/>
        <p:txBody>
          <a:bodyPr rtlCol="0"/>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rtl="0"/>
            <a:r>
              <a:rPr lang="it-IT" dirty="0"/>
              <a:t>Modifica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5" name="Segnaposto piè di pagina 4"/>
          <p:cNvSpPr>
            <a:spLocks noGrp="1"/>
          </p:cNvSpPr>
          <p:nvPr>
            <p:ph type="ftr" sz="quarter" idx="11"/>
          </p:nvPr>
        </p:nvSpPr>
        <p:spPr/>
        <p:txBody>
          <a:bodyPr rtlCol="0"/>
          <a:lstStyle/>
          <a:p>
            <a:pPr rtl="0"/>
            <a:endParaRPr lang="it-IT" dirty="0"/>
          </a:p>
        </p:txBody>
      </p:sp>
      <p:sp>
        <p:nvSpPr>
          <p:cNvPr id="4" name="Segnaposto data 3"/>
          <p:cNvSpPr>
            <a:spLocks noGrp="1"/>
          </p:cNvSpPr>
          <p:nvPr>
            <p:ph type="dt" sz="half" idx="10"/>
          </p:nvPr>
        </p:nvSpPr>
        <p:spPr/>
        <p:txBody>
          <a:bodyPr rtlCol="0"/>
          <a:lstStyle/>
          <a:p>
            <a:pPr rtl="0"/>
            <a:fld id="{7842EEAC-C6C8-403B-9501-61F2E6F99A74}" type="datetime1">
              <a:rPr lang="it-IT" smtClean="0"/>
              <a:t>20/01/2019</a:t>
            </a:fld>
            <a:endParaRPr lang="it-IT" dirty="0"/>
          </a:p>
        </p:txBody>
      </p:sp>
      <p:sp>
        <p:nvSpPr>
          <p:cNvPr id="6" name="Segnaposto numero diapositiva 5"/>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1522413" y="1905000"/>
            <a:ext cx="9144000" cy="2667000"/>
          </a:xfrm>
        </p:spPr>
        <p:txBody>
          <a:bodyPr rtlCol="0" anchor="b">
            <a:noAutofit/>
          </a:bodyPr>
          <a:lstStyle>
            <a:lvl1pPr algn="l">
              <a:defRPr sz="4400" b="0" cap="none" baseline="0"/>
            </a:lvl1pPr>
          </a:lstStyle>
          <a:p>
            <a:pPr rtl="0"/>
            <a:r>
              <a:rPr lang="it-IT"/>
              <a:t>Fare clic per modificare lo stile del titolo dello schema</a:t>
            </a:r>
            <a:endParaRPr lang="it-IT" dirty="0"/>
          </a:p>
        </p:txBody>
      </p:sp>
      <p:grpSp>
        <p:nvGrpSpPr>
          <p:cNvPr id="255" name="linea" descr="Elemento grafico linea"/>
          <p:cNvGrpSpPr/>
          <p:nvPr/>
        </p:nvGrpSpPr>
        <p:grpSpPr bwMode="invGray">
          <a:xfrm>
            <a:off x="1584896" y="4724400"/>
            <a:ext cx="8631936" cy="64008"/>
            <a:chOff x="-4110038" y="2703513"/>
            <a:chExt cx="17394239" cy="160336"/>
          </a:xfrm>
          <a:solidFill>
            <a:schemeClr val="accent1"/>
          </a:solidFill>
        </p:grpSpPr>
        <p:sp>
          <p:nvSpPr>
            <p:cNvPr id="256" name="Figura a mano libera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7" name="Figura a mano libera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8" name="Figura a mano libera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59" name="Figura a mano libera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0" name="Figura a mano libera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1" name="Figura a mano libera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2" name="Figura a mano libera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3" name="Figura a mano libera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4" name="Figura a mano libera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5" name="Figura a mano libera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6" name="Figura a mano libera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7" name="Figura a mano libera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8" name="Figura a mano libera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69" name="Figura a mano libera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0" name="Figura a mano libera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1" name="Figura a mano libera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2" name="Figura a mano libera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3" name="Figura a mano libera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4" name="Figura a mano libera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5" name="Figura a mano libera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6" name="Figura a mano libera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7" name="Figura a mano libera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8" name="Figura a mano libera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79" name="Figura a mano libera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0" name="Figura a mano libera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1" name="Figura a mano libera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2" name="Figura a mano libera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3" name="Figura a mano libera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4" name="Figura a mano libera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5" name="Figura a mano libera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6" name="Figura a mano libera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7" name="Figura a mano libera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8" name="Figura a mano libera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89" name="Figura a mano libera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0" name="Figura a mano libera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1" name="Figura a mano libera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2" name="Figura a mano libera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3" name="Figura a mano libera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4" name="Figura a mano libera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5" name="Figura a mano libera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6" name="Figura a mano libera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7" name="Figura a mano libera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8" name="Figura a mano libera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299" name="Figura a mano libera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0" name="Figura a mano libera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1" name="Figura a mano libera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2" name="Figura a mano libera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3" name="Figura a mano libera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4" name="Figura a mano libera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5" name="Figura a mano libera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6" name="Figura a mano libera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7" name="Figura a mano libera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8" name="Figura a mano libera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09" name="Figura a mano libera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0" name="Figura a mano libera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1" name="Figura a mano libera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2" name="Figura a mano libera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3" name="Figura a mano libera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4" name="Figura a mano libera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5" name="Figura a mano libera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6" name="Figura a mano libera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7" name="Figura a mano libera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8" name="Figura a mano libera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19" name="Figura a mano libera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0" name="Figura a mano libera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1" name="Figura a mano libera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2" name="Figura a mano libera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3" name="Figura a mano libera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4" name="Figura a mano libera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5" name="Figura a mano libera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6" name="Figura a mano libera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7" name="Figura a mano libera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8" name="Figura a mano libera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29" name="Figura a mano libera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0" name="Figura a mano libera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1" name="Figura a mano libera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2" name="Figura a mano libera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3" name="Figura a mano libera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4" name="Figura a mano libera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5" name="Figura a mano libera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6" name="Figura a mano libera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7" name="Figura a mano libera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8" name="Figura a mano libera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39" name="Figura a mano libera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0" name="Figura a mano libera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1" name="Figura a mano libera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2" name="Figura a mano libera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3" name="Figura a mano libera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4" name="Figura a mano libera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5" name="Figura a mano libera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6" name="Figura a mano libera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7" name="Figura a mano libera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8" name="Figura a mano libera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49" name="Figura a mano libera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0" name="Figura a mano libera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1" name="Figura a mano libera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2" name="Figura a mano libera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3" name="Figura a mano libera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4" name="Figura a mano libera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5" name="Figura a mano libera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6" name="Figura a mano libera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7" name="Figura a mano libera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8" name="Figura a mano libera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59" name="Figura a mano libera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0" name="Figura a mano libera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1" name="Figura a mano libera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2" name="Figura a mano libera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3" name="Figura a mano libera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4" name="Figura a mano libera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5" name="Figura a mano libera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6" name="Figura a mano libera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7" name="Figura a mano libera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8" name="Figura a mano libera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69" name="Figura a mano libera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0" name="Figura a mano libera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1" name="Figura a mano libera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2" name="Figura a mano libera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3" name="Figura a mano libera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4" name="Figura a mano libera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5" name="Figura a mano libera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6" name="Figura a mano libera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7" name="Figura a mano libera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sp>
          <p:nvSpPr>
            <p:cNvPr id="378" name="Figura a mano libera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p>
          </p:txBody>
        </p:sp>
      </p:grpSp>
      <p:sp>
        <p:nvSpPr>
          <p:cNvPr id="3" name="Segnaposto testo 2"/>
          <p:cNvSpPr>
            <a:spLocks noGrp="1"/>
          </p:cNvSpPr>
          <p:nvPr>
            <p:ph type="body" idx="1"/>
          </p:nvPr>
        </p:nvSpPr>
        <p:spPr>
          <a:xfrm>
            <a:off x="1522413" y="5102525"/>
            <a:ext cx="9143999" cy="1069675"/>
          </a:xfrm>
        </p:spPr>
        <p:txBody>
          <a:bodyPr rtlCol="0"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a:t>Modifica gli stili del testo dello schema</a:t>
            </a:r>
          </a:p>
        </p:txBody>
      </p:sp>
      <p:sp>
        <p:nvSpPr>
          <p:cNvPr id="5" name="Segnaposto piè di pagina 4"/>
          <p:cNvSpPr>
            <a:spLocks noGrp="1"/>
          </p:cNvSpPr>
          <p:nvPr>
            <p:ph type="ftr" sz="quarter" idx="11"/>
          </p:nvPr>
        </p:nvSpPr>
        <p:spPr/>
        <p:txBody>
          <a:bodyPr rtlCol="0"/>
          <a:lstStyle/>
          <a:p>
            <a:pPr rtl="0"/>
            <a:endParaRPr lang="it-IT" dirty="0"/>
          </a:p>
        </p:txBody>
      </p:sp>
      <p:sp>
        <p:nvSpPr>
          <p:cNvPr id="4" name="Segnaposto data 3"/>
          <p:cNvSpPr>
            <a:spLocks noGrp="1"/>
          </p:cNvSpPr>
          <p:nvPr>
            <p:ph type="dt" sz="half" idx="10"/>
          </p:nvPr>
        </p:nvSpPr>
        <p:spPr/>
        <p:txBody>
          <a:bodyPr rtlCol="0"/>
          <a:lstStyle/>
          <a:p>
            <a:pPr rtl="0"/>
            <a:fld id="{C25B7593-7344-4804-B1F7-4D6E3D57FD22}" type="datetime1">
              <a:rPr lang="it-IT" smtClean="0"/>
              <a:t>20/01/2019</a:t>
            </a:fld>
            <a:endParaRPr lang="it-IT" dirty="0"/>
          </a:p>
        </p:txBody>
      </p:sp>
      <p:sp>
        <p:nvSpPr>
          <p:cNvPr id="6" name="Segnaposto numero diapositiva 5"/>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lstStyle/>
          <a:p>
            <a:pPr rtl="0"/>
            <a:r>
              <a:rPr lang="it-IT"/>
              <a:t>Fare clic per modificare lo stile del titolo dello schema</a:t>
            </a:r>
            <a:endParaRPr lang="it-IT" dirty="0"/>
          </a:p>
        </p:txBody>
      </p:sp>
      <p:grpSp>
        <p:nvGrpSpPr>
          <p:cNvPr id="158" name="linea" descr="Elemento grafico linea"/>
          <p:cNvGrpSpPr/>
          <p:nvPr/>
        </p:nvGrpSpPr>
        <p:grpSpPr bwMode="invGray">
          <a:xfrm>
            <a:off x="1522413" y="1514475"/>
            <a:ext cx="10569575" cy="64008"/>
            <a:chOff x="1522413" y="1514475"/>
            <a:chExt cx="10569575" cy="64008"/>
          </a:xfrm>
        </p:grpSpPr>
        <p:sp>
          <p:nvSpPr>
            <p:cNvPr id="159" name="Figura a mano libera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0" name="Figura a mano libera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1" name="Figura a mano libera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2"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3"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4"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5"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6"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7"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8"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9"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0"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1"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2"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3"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4"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5"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6"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7"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8"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9"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0"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1"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2"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3"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4"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5"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6"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7"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8"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9"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0"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1"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2"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3"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4"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5"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6"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7"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8"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9"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0"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1"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2"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3"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4"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5"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6"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7"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8"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9"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0"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1"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2"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3"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4"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5"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6"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7"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8"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9"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0"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1"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2"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3"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4"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5"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6"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7"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8"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9"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0"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1"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2"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contenuto 2"/>
          <p:cNvSpPr>
            <a:spLocks noGrp="1"/>
          </p:cNvSpPr>
          <p:nvPr>
            <p:ph sz="half" idx="1"/>
          </p:nvPr>
        </p:nvSpPr>
        <p:spPr>
          <a:xfrm>
            <a:off x="1522413" y="1905000"/>
            <a:ext cx="4419599"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4" name="Segnaposto contenuto 3"/>
          <p:cNvSpPr>
            <a:spLocks noGrp="1"/>
          </p:cNvSpPr>
          <p:nvPr>
            <p:ph sz="half" idx="2"/>
          </p:nvPr>
        </p:nvSpPr>
        <p:spPr>
          <a:xfrm>
            <a:off x="6246815" y="1905000"/>
            <a:ext cx="4419598"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6" name="Segnaposto piè di pagina 5"/>
          <p:cNvSpPr>
            <a:spLocks noGrp="1"/>
          </p:cNvSpPr>
          <p:nvPr>
            <p:ph type="ftr" sz="quarter" idx="11"/>
          </p:nvPr>
        </p:nvSpPr>
        <p:spPr/>
        <p:txBody>
          <a:bodyPr rtlCol="0"/>
          <a:lstStyle/>
          <a:p>
            <a:pPr rtl="0"/>
            <a:endParaRPr lang="it-IT" dirty="0"/>
          </a:p>
        </p:txBody>
      </p:sp>
      <p:sp>
        <p:nvSpPr>
          <p:cNvPr id="5" name="Segnaposto data 4"/>
          <p:cNvSpPr>
            <a:spLocks noGrp="1"/>
          </p:cNvSpPr>
          <p:nvPr>
            <p:ph type="dt" sz="half" idx="10"/>
          </p:nvPr>
        </p:nvSpPr>
        <p:spPr/>
        <p:txBody>
          <a:bodyPr rtlCol="0"/>
          <a:lstStyle/>
          <a:p>
            <a:pPr rtl="0"/>
            <a:fld id="{62D15938-F2B5-4C3A-8F80-A5F06BB3C4D6}" type="datetime1">
              <a:rPr lang="it-IT" smtClean="0"/>
              <a:t>20/01/2019</a:t>
            </a:fld>
            <a:endParaRPr lang="it-IT" dirty="0"/>
          </a:p>
        </p:txBody>
      </p:sp>
      <p:sp>
        <p:nvSpPr>
          <p:cNvPr id="7" name="Segnaposto numero diapositiva 6"/>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lstStyle>
            <a:lvl1pPr>
              <a:defRPr/>
            </a:lvl1pPr>
          </a:lstStyle>
          <a:p>
            <a:pPr rtl="0"/>
            <a:r>
              <a:rPr lang="it-IT"/>
              <a:t>Fare clic per modificare lo stile del titolo dello schema</a:t>
            </a:r>
            <a:endParaRPr lang="it-IT" dirty="0"/>
          </a:p>
        </p:txBody>
      </p:sp>
      <p:grpSp>
        <p:nvGrpSpPr>
          <p:cNvPr id="160" name="linea" descr="Elemento grafico linea"/>
          <p:cNvGrpSpPr/>
          <p:nvPr/>
        </p:nvGrpSpPr>
        <p:grpSpPr bwMode="invGray">
          <a:xfrm>
            <a:off x="1522413" y="1514475"/>
            <a:ext cx="10569575" cy="64008"/>
            <a:chOff x="1522413" y="1514475"/>
            <a:chExt cx="10569575" cy="64008"/>
          </a:xfrm>
        </p:grpSpPr>
        <p:sp>
          <p:nvSpPr>
            <p:cNvPr id="161" name="Figura a mano libera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2" name="Figura a mano libera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3" name="Figura a mano libera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4"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5"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6"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7"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8"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9"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0"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1"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2"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3"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4"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5"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6"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7"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8"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9"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0"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1"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2"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3"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4"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5"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6"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7"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8"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9"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0"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1"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2"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3"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4"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5"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6"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7"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8"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9"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0"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1"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2"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3"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4"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5"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6"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7"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8"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9"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0"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1"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2"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3"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4"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5"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6"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7"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8"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9"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0"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1"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2"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3"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4"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5"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6"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7"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8"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9"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0"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1"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2"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3"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4"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3" name="Segnaposto testo 2"/>
          <p:cNvSpPr>
            <a:spLocks noGrp="1"/>
          </p:cNvSpPr>
          <p:nvPr>
            <p:ph type="body" idx="1"/>
          </p:nvPr>
        </p:nvSpPr>
        <p:spPr>
          <a:xfrm>
            <a:off x="1522413"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Modifica gli stili del testo dello schema</a:t>
            </a:r>
          </a:p>
        </p:txBody>
      </p:sp>
      <p:sp>
        <p:nvSpPr>
          <p:cNvPr id="4" name="Segnaposto contenuto 3"/>
          <p:cNvSpPr>
            <a:spLocks noGrp="1"/>
          </p:cNvSpPr>
          <p:nvPr>
            <p:ph sz="half" idx="2"/>
          </p:nvPr>
        </p:nvSpPr>
        <p:spPr>
          <a:xfrm>
            <a:off x="1522413" y="2819399"/>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
        <p:nvSpPr>
          <p:cNvPr id="5" name="Segnaposto testo 4"/>
          <p:cNvSpPr>
            <a:spLocks noGrp="1"/>
          </p:cNvSpPr>
          <p:nvPr>
            <p:ph type="body" sz="quarter" idx="3"/>
          </p:nvPr>
        </p:nvSpPr>
        <p:spPr>
          <a:xfrm>
            <a:off x="6249860"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a:t>Modifica gli stili del testo dello schema</a:t>
            </a:r>
          </a:p>
        </p:txBody>
      </p:sp>
      <p:sp>
        <p:nvSpPr>
          <p:cNvPr id="8" name="Segnaposto piè di pagina 7"/>
          <p:cNvSpPr>
            <a:spLocks noGrp="1"/>
          </p:cNvSpPr>
          <p:nvPr>
            <p:ph type="ftr" sz="quarter" idx="11"/>
          </p:nvPr>
        </p:nvSpPr>
        <p:spPr/>
        <p:txBody>
          <a:bodyPr rtlCol="0"/>
          <a:lstStyle/>
          <a:p>
            <a:pPr rtl="0"/>
            <a:endParaRPr lang="it-IT" dirty="0"/>
          </a:p>
        </p:txBody>
      </p:sp>
      <p:sp>
        <p:nvSpPr>
          <p:cNvPr id="7" name="Segnaposto data 6"/>
          <p:cNvSpPr>
            <a:spLocks noGrp="1"/>
          </p:cNvSpPr>
          <p:nvPr>
            <p:ph type="dt" sz="half" idx="10"/>
          </p:nvPr>
        </p:nvSpPr>
        <p:spPr/>
        <p:txBody>
          <a:bodyPr rtlCol="0"/>
          <a:lstStyle/>
          <a:p>
            <a:pPr rtl="0"/>
            <a:fld id="{954188F6-4358-4B59-8D53-DB71264C9325}" type="datetime1">
              <a:rPr lang="it-IT" smtClean="0"/>
              <a:t>20/01/2019</a:t>
            </a:fld>
            <a:endParaRPr lang="it-IT" dirty="0"/>
          </a:p>
        </p:txBody>
      </p:sp>
      <p:sp>
        <p:nvSpPr>
          <p:cNvPr id="9" name="Segnaposto numero diapositiva 8"/>
          <p:cNvSpPr>
            <a:spLocks noGrp="1"/>
          </p:cNvSpPr>
          <p:nvPr>
            <p:ph type="sldNum" sz="quarter" idx="12"/>
          </p:nvPr>
        </p:nvSpPr>
        <p:spPr/>
        <p:txBody>
          <a:bodyPr rtlCol="0"/>
          <a:lstStyle/>
          <a:p>
            <a:pPr rtl="0"/>
            <a:fld id="{25BA54BD-C84D-46CE-8B72-31BFB26ABA43}" type="slidenum">
              <a:rPr lang="it-IT" smtClean="0"/>
              <a:t>‹N›</a:t>
            </a:fld>
            <a:endParaRPr lang="it-IT" dirty="0"/>
          </a:p>
        </p:txBody>
      </p:sp>
      <p:sp>
        <p:nvSpPr>
          <p:cNvPr id="85" name="Segnaposto contenuto 3"/>
          <p:cNvSpPr>
            <a:spLocks noGrp="1"/>
          </p:cNvSpPr>
          <p:nvPr>
            <p:ph sz="half" idx="13"/>
          </p:nvPr>
        </p:nvSpPr>
        <p:spPr>
          <a:xfrm>
            <a:off x="6249860" y="2819400"/>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a:t>Fare clic per modificare lo stile del titolo dello schema</a:t>
            </a:r>
            <a:endParaRPr lang="it-IT" dirty="0"/>
          </a:p>
        </p:txBody>
      </p:sp>
      <p:grpSp>
        <p:nvGrpSpPr>
          <p:cNvPr id="156" name="linea" descr="Elemento grafico linea"/>
          <p:cNvGrpSpPr/>
          <p:nvPr/>
        </p:nvGrpSpPr>
        <p:grpSpPr bwMode="invGray">
          <a:xfrm>
            <a:off x="1522413" y="1514475"/>
            <a:ext cx="10569575" cy="64008"/>
            <a:chOff x="1522413" y="1514475"/>
            <a:chExt cx="10569575" cy="64008"/>
          </a:xfrm>
        </p:grpSpPr>
        <p:sp>
          <p:nvSpPr>
            <p:cNvPr id="157" name="Figura a mano libera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58" name="Figura a mano libera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59" name="Figura a mano libera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0"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1"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2"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3"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4"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5"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6"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7"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8"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69"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0"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1"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2"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3"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4"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5"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6"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7"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8"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79"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0"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1"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2"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3"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4"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5"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6"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7"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8"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89"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0"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1"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2"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3"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4"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5"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6"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7"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8"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199"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0"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1"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2"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3"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4"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5"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6"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7"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8"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09"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0"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1"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2"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3"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4"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5"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6"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7"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8"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19"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0"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1"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2"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3"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4"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5"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6"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7"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8"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29"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230"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sp>
        <p:nvSpPr>
          <p:cNvPr id="4" name="Segnaposto piè di pagina 3"/>
          <p:cNvSpPr>
            <a:spLocks noGrp="1"/>
          </p:cNvSpPr>
          <p:nvPr>
            <p:ph type="ftr" sz="quarter" idx="11"/>
          </p:nvPr>
        </p:nvSpPr>
        <p:spPr/>
        <p:txBody>
          <a:bodyPr rtlCol="0"/>
          <a:lstStyle/>
          <a:p>
            <a:pPr rtl="0"/>
            <a:endParaRPr lang="it-IT" dirty="0"/>
          </a:p>
        </p:txBody>
      </p:sp>
      <p:sp>
        <p:nvSpPr>
          <p:cNvPr id="3" name="Segnaposto data 2"/>
          <p:cNvSpPr>
            <a:spLocks noGrp="1"/>
          </p:cNvSpPr>
          <p:nvPr>
            <p:ph type="dt" sz="half" idx="10"/>
          </p:nvPr>
        </p:nvSpPr>
        <p:spPr/>
        <p:txBody>
          <a:bodyPr rtlCol="0"/>
          <a:lstStyle/>
          <a:p>
            <a:pPr rtl="0"/>
            <a:fld id="{39E4BA44-79B0-459D-A931-40A416E3AABF}" type="datetime1">
              <a:rPr lang="it-IT" smtClean="0"/>
              <a:t>20/01/2019</a:t>
            </a:fld>
            <a:endParaRPr lang="it-IT" dirty="0"/>
          </a:p>
        </p:txBody>
      </p:sp>
      <p:sp>
        <p:nvSpPr>
          <p:cNvPr id="5" name="Segnaposto numero diapositiva 4"/>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3" name="Segnaposto piè di pagina 2"/>
          <p:cNvSpPr>
            <a:spLocks noGrp="1"/>
          </p:cNvSpPr>
          <p:nvPr>
            <p:ph type="ftr" sz="quarter" idx="11"/>
          </p:nvPr>
        </p:nvSpPr>
        <p:spPr/>
        <p:txBody>
          <a:bodyPr rtlCol="0"/>
          <a:lstStyle/>
          <a:p>
            <a:pPr rtl="0"/>
            <a:endParaRPr lang="it-IT" dirty="0"/>
          </a:p>
        </p:txBody>
      </p:sp>
      <p:sp>
        <p:nvSpPr>
          <p:cNvPr id="2" name="Segnaposto data 1"/>
          <p:cNvSpPr>
            <a:spLocks noGrp="1"/>
          </p:cNvSpPr>
          <p:nvPr>
            <p:ph type="dt" sz="half" idx="10"/>
          </p:nvPr>
        </p:nvSpPr>
        <p:spPr/>
        <p:txBody>
          <a:bodyPr rtlCol="0"/>
          <a:lstStyle/>
          <a:p>
            <a:pPr rtl="0"/>
            <a:fld id="{A06B0899-3B81-4955-8184-211BEE128D75}" type="datetime1">
              <a:rPr lang="it-IT" smtClean="0"/>
              <a:t>20/01/2019</a:t>
            </a:fld>
            <a:endParaRPr lang="it-IT" dirty="0"/>
          </a:p>
        </p:txBody>
      </p:sp>
      <p:sp>
        <p:nvSpPr>
          <p:cNvPr id="4" name="Segnaposto numero diapositiva 3"/>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it-IT"/>
              <a:t>Fare clic per modificare lo stile del titolo dello schema</a:t>
            </a:r>
            <a:endParaRPr lang="it-IT" dirty="0"/>
          </a:p>
        </p:txBody>
      </p:sp>
      <p:sp>
        <p:nvSpPr>
          <p:cNvPr id="4" name="Segnaposto testo 3"/>
          <p:cNvSpPr>
            <a:spLocks noGrp="1"/>
          </p:cNvSpPr>
          <p:nvPr>
            <p:ph type="body" sz="half" idx="2"/>
          </p:nvPr>
        </p:nvSpPr>
        <p:spPr>
          <a:xfrm>
            <a:off x="1522413" y="3429000"/>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a:t>Modifica gli stili del testo dello schema</a:t>
            </a:r>
          </a:p>
        </p:txBody>
      </p:sp>
      <p:sp>
        <p:nvSpPr>
          <p:cNvPr id="3" name="Segnaposto contenuto 2"/>
          <p:cNvSpPr>
            <a:spLocks noGrp="1"/>
          </p:cNvSpPr>
          <p:nvPr>
            <p:ph idx="1"/>
          </p:nvPr>
        </p:nvSpPr>
        <p:spPr>
          <a:xfrm>
            <a:off x="4710022" y="1905000"/>
            <a:ext cx="5669280" cy="40386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it-IT"/>
              <a:t>Modifica gli stili del testo dello schema</a:t>
            </a:r>
          </a:p>
          <a:p>
            <a:pPr lvl="1" rtl="0"/>
            <a:r>
              <a:rPr lang="it-IT"/>
              <a:t>Secondo livello</a:t>
            </a:r>
          </a:p>
          <a:p>
            <a:pPr lvl="2" rtl="0"/>
            <a:r>
              <a:rPr lang="it-IT"/>
              <a:t>Terzo livello</a:t>
            </a:r>
          </a:p>
          <a:p>
            <a:pPr lvl="3" rtl="0"/>
            <a:r>
              <a:rPr lang="it-IT"/>
              <a:t>Quarto livello</a:t>
            </a:r>
          </a:p>
          <a:p>
            <a:pPr lvl="4" rtl="0"/>
            <a:r>
              <a:rPr lang="it-IT"/>
              <a:t>Quinto livello</a:t>
            </a:r>
            <a:endParaRPr lang="it-IT" dirty="0"/>
          </a:p>
        </p:txBody>
      </p:sp>
      <p:grpSp>
        <p:nvGrpSpPr>
          <p:cNvPr id="615" name="cornice" descr="Elemento grafico casella"/>
          <p:cNvGrpSpPr/>
          <p:nvPr/>
        </p:nvGrpSpPr>
        <p:grpSpPr bwMode="invGray">
          <a:xfrm>
            <a:off x="4417839" y="1630821"/>
            <a:ext cx="6291028" cy="4575885"/>
            <a:chOff x="4417839" y="1630821"/>
            <a:chExt cx="6291028" cy="4575885"/>
          </a:xfrm>
        </p:grpSpPr>
        <p:grpSp>
          <p:nvGrpSpPr>
            <p:cNvPr id="616" name="Gruppo 615"/>
            <p:cNvGrpSpPr/>
            <p:nvPr/>
          </p:nvGrpSpPr>
          <p:grpSpPr bwMode="invGray">
            <a:xfrm>
              <a:off x="5414491" y="1630821"/>
              <a:ext cx="5294376" cy="4114800"/>
              <a:chOff x="3310555" y="716546"/>
              <a:chExt cx="5294376" cy="4114800"/>
            </a:xfrm>
          </p:grpSpPr>
          <p:grpSp>
            <p:nvGrpSpPr>
              <p:cNvPr id="768" name="Gruppo 767"/>
              <p:cNvGrpSpPr/>
              <p:nvPr/>
            </p:nvGrpSpPr>
            <p:grpSpPr bwMode="invGray">
              <a:xfrm flipH="1">
                <a:off x="3310555" y="737968"/>
                <a:ext cx="5294376" cy="54864"/>
                <a:chOff x="1522413" y="1514475"/>
                <a:chExt cx="10569575" cy="64008"/>
              </a:xfrm>
              <a:solidFill>
                <a:schemeClr val="accent1"/>
              </a:solidFill>
            </p:grpSpPr>
            <p:sp>
              <p:nvSpPr>
                <p:cNvPr id="844" name="Figura a mano libera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5" name="Figura a mano libera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6" name="Figura a mano libera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7"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8"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9"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0"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1"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2"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3"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4"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5"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6"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7"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8"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9"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0"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1"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2"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3"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4"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5"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6"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7"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8"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9"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0"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1"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2"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3"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4"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5"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6"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7"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8"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9"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0"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1"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2"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3"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4"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5"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6"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7"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8"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9"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0"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1"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2"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3"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4"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5"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6"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7"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8"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9"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0"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1"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2"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3"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4"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5"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6"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7"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8"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9"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0"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1"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2"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3"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4"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5"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6"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7"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nvGrpSpPr>
              <p:cNvPr id="769" name="Gruppo 768"/>
              <p:cNvGrpSpPr/>
              <p:nvPr/>
            </p:nvGrpSpPr>
            <p:grpSpPr bwMode="invGray">
              <a:xfrm rot="16200000" flipH="1">
                <a:off x="6492229" y="2755658"/>
                <a:ext cx="4114800" cy="36576"/>
                <a:chOff x="1522413" y="1514475"/>
                <a:chExt cx="10569575" cy="64008"/>
              </a:xfrm>
              <a:solidFill>
                <a:schemeClr val="accent1"/>
              </a:solidFill>
            </p:grpSpPr>
            <p:sp>
              <p:nvSpPr>
                <p:cNvPr id="770" name="Figura a mano libera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1" name="Figura a mano libera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2" name="Figura a mano libera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3"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4"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5"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6"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7"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8"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9"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0"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1"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2"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3"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4"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5"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6"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7"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8"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9"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0"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1"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2"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3"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4"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5"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6"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7"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8"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9"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0"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1"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2"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3"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4"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5"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6"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7"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8"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9"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0"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1"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2"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3"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4"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5"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6"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7"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8"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9"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0"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1"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2"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3"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4"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5"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6"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7"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8"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9"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0"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1"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2"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3"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4"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5"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6"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7"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8"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9"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0"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1"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2"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3"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grpSp>
          <p:nvGrpSpPr>
            <p:cNvPr id="617" name="Gruppo 616"/>
            <p:cNvGrpSpPr/>
            <p:nvPr/>
          </p:nvGrpSpPr>
          <p:grpSpPr bwMode="invGray">
            <a:xfrm rot="10800000">
              <a:off x="4417839" y="2091906"/>
              <a:ext cx="5294376" cy="4114800"/>
              <a:chOff x="3310555" y="716546"/>
              <a:chExt cx="5294376" cy="4114800"/>
            </a:xfrm>
          </p:grpSpPr>
          <p:grpSp>
            <p:nvGrpSpPr>
              <p:cNvPr id="618" name="Gruppo 617"/>
              <p:cNvGrpSpPr/>
              <p:nvPr/>
            </p:nvGrpSpPr>
            <p:grpSpPr bwMode="invGray">
              <a:xfrm flipH="1">
                <a:off x="3310555" y="737968"/>
                <a:ext cx="5294376" cy="54864"/>
                <a:chOff x="1522413" y="1514475"/>
                <a:chExt cx="10569575" cy="64008"/>
              </a:xfrm>
              <a:solidFill>
                <a:schemeClr val="accent1"/>
              </a:solidFill>
            </p:grpSpPr>
            <p:sp>
              <p:nvSpPr>
                <p:cNvPr id="694" name="Figura a mano libera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5" name="Figura a mano libera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6" name="Figura a mano libera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7"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8"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9"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0"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1"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2"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3"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4"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5"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6"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7"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8"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9"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0"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1"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2"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3"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4"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5"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6"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7"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8"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9"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0"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1"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2"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3"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4"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5"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6"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7"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8"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9"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0"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1"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2"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3"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4"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5"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6"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7"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8"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9"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0"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1"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2"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3"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4"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5"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6"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7"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8"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9"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0"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1"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2"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3"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4"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5"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6"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7"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8"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9"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0"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1"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2"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3"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4"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5"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6"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7"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nvGrpSpPr>
              <p:cNvPr id="619" name="Gruppo 618"/>
              <p:cNvGrpSpPr/>
              <p:nvPr/>
            </p:nvGrpSpPr>
            <p:grpSpPr bwMode="invGray">
              <a:xfrm rot="16200000" flipH="1">
                <a:off x="6492229" y="2755658"/>
                <a:ext cx="4114800" cy="36576"/>
                <a:chOff x="1522413" y="1514475"/>
                <a:chExt cx="10569575" cy="64008"/>
              </a:xfrm>
              <a:solidFill>
                <a:schemeClr val="accent1"/>
              </a:solidFill>
            </p:grpSpPr>
            <p:sp>
              <p:nvSpPr>
                <p:cNvPr id="620" name="Figura a mano libera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1" name="Figura a mano libera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2" name="Figura a mano libera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3"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4"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5"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6"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7"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8"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9"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0"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1"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2"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3"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4"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5"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6"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7"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8"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9"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0"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1"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2"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3"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4"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5"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6"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7"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8"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9"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0"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1"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2"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3"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4"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5"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6"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7"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8"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9"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0"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1"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2"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3"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4"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5"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6"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7"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8"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9"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0"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1"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2"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3"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4"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5"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6"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7"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8"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9"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0"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1"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2"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3"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4"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5"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6"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7"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8"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9"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0"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1"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2"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3"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grpSp>
      <p:sp>
        <p:nvSpPr>
          <p:cNvPr id="6" name="Segnaposto piè di pagina 5"/>
          <p:cNvSpPr>
            <a:spLocks noGrp="1"/>
          </p:cNvSpPr>
          <p:nvPr>
            <p:ph type="ftr" sz="quarter" idx="11"/>
          </p:nvPr>
        </p:nvSpPr>
        <p:spPr/>
        <p:txBody>
          <a:bodyPr rtlCol="0"/>
          <a:lstStyle/>
          <a:p>
            <a:pPr rtl="0"/>
            <a:endParaRPr lang="it-IT" dirty="0"/>
          </a:p>
        </p:txBody>
      </p:sp>
      <p:sp>
        <p:nvSpPr>
          <p:cNvPr id="5" name="Segnaposto data 4"/>
          <p:cNvSpPr>
            <a:spLocks noGrp="1"/>
          </p:cNvSpPr>
          <p:nvPr>
            <p:ph type="dt" sz="half" idx="10"/>
          </p:nvPr>
        </p:nvSpPr>
        <p:spPr/>
        <p:txBody>
          <a:bodyPr rtlCol="0"/>
          <a:lstStyle/>
          <a:p>
            <a:pPr rtl="0"/>
            <a:fld id="{63008412-227E-4B4A-B883-726E67A2A05D}" type="datetime1">
              <a:rPr lang="it-IT" smtClean="0"/>
              <a:t>20/01/2019</a:t>
            </a:fld>
            <a:endParaRPr lang="it-IT" dirty="0"/>
          </a:p>
        </p:txBody>
      </p:sp>
      <p:sp>
        <p:nvSpPr>
          <p:cNvPr id="7" name="Segnaposto numero diapositiva 6"/>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it-IT"/>
              <a:t>Fare clic per modificare lo stile del titolo dello schema</a:t>
            </a:r>
            <a:endParaRPr lang="it-IT" dirty="0"/>
          </a:p>
        </p:txBody>
      </p:sp>
      <p:sp>
        <p:nvSpPr>
          <p:cNvPr id="3" name="Segnaposto immagine 2" descr="Segnaposto vuoto per aggiungere un'immagine. Fare clic sul segnaposto e selezionare l'immagine che si vuole aggiungere."/>
          <p:cNvSpPr>
            <a:spLocks noGrp="1"/>
          </p:cNvSpPr>
          <p:nvPr>
            <p:ph type="pic" idx="1"/>
          </p:nvPr>
        </p:nvSpPr>
        <p:spPr>
          <a:xfrm>
            <a:off x="1745838" y="1884311"/>
            <a:ext cx="5669280" cy="4041648"/>
          </a:xfrm>
          <a:solidFill>
            <a:schemeClr val="bg1"/>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a:t>Fare clic sull'icona per inserire un'immagine</a:t>
            </a:r>
            <a:endParaRPr lang="it-IT" dirty="0"/>
          </a:p>
        </p:txBody>
      </p:sp>
      <p:grpSp>
        <p:nvGrpSpPr>
          <p:cNvPr id="614" name="cornice" descr="Elemento grafico casella"/>
          <p:cNvGrpSpPr/>
          <p:nvPr/>
        </p:nvGrpSpPr>
        <p:grpSpPr bwMode="invGray">
          <a:xfrm flipH="1">
            <a:off x="1447500" y="1630821"/>
            <a:ext cx="6291028" cy="4575885"/>
            <a:chOff x="4417839" y="1630821"/>
            <a:chExt cx="6291028" cy="4575885"/>
          </a:xfrm>
        </p:grpSpPr>
        <p:grpSp>
          <p:nvGrpSpPr>
            <p:cNvPr id="615" name="Gruppo 614"/>
            <p:cNvGrpSpPr/>
            <p:nvPr/>
          </p:nvGrpSpPr>
          <p:grpSpPr bwMode="invGray">
            <a:xfrm>
              <a:off x="5414491" y="1630821"/>
              <a:ext cx="5294376" cy="4114800"/>
              <a:chOff x="3310555" y="716546"/>
              <a:chExt cx="5294376" cy="4114800"/>
            </a:xfrm>
          </p:grpSpPr>
          <p:grpSp>
            <p:nvGrpSpPr>
              <p:cNvPr id="767" name="Gruppo 766"/>
              <p:cNvGrpSpPr/>
              <p:nvPr/>
            </p:nvGrpSpPr>
            <p:grpSpPr bwMode="invGray">
              <a:xfrm flipH="1">
                <a:off x="3310555" y="737968"/>
                <a:ext cx="5294376" cy="54864"/>
                <a:chOff x="1522413" y="1514475"/>
                <a:chExt cx="10569575" cy="64008"/>
              </a:xfrm>
              <a:solidFill>
                <a:schemeClr val="accent1"/>
              </a:solidFill>
            </p:grpSpPr>
            <p:sp>
              <p:nvSpPr>
                <p:cNvPr id="843" name="Figura a mano libera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4" name="Figura a mano libera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5" name="Figura a mano libera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6"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7"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8"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9"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0"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1"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2"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3"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4"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5"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6"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7"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8"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59"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0"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1"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2"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3"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4"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5"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6"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7"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8"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69"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0"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1"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2"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3"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4"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5"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6"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7"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8"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79"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0"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1"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2"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3"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4"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5"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6"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7"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8"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89"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0"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1"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2"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3"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4"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5"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6"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7"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8"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99"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0"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1"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2"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3"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4"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5"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6"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7"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8"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09"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0"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1"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2"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3"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4"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5"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916"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nvGrpSpPr>
              <p:cNvPr id="768" name="Gruppo 767"/>
              <p:cNvGrpSpPr/>
              <p:nvPr/>
            </p:nvGrpSpPr>
            <p:grpSpPr bwMode="invGray">
              <a:xfrm rot="16200000" flipH="1">
                <a:off x="6492229" y="2755658"/>
                <a:ext cx="4114800" cy="36576"/>
                <a:chOff x="1522413" y="1514475"/>
                <a:chExt cx="10569575" cy="64008"/>
              </a:xfrm>
              <a:solidFill>
                <a:schemeClr val="accent1"/>
              </a:solidFill>
            </p:grpSpPr>
            <p:sp>
              <p:nvSpPr>
                <p:cNvPr id="769" name="Figura a mano libera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0" name="Figura a mano libera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1" name="Figura a mano libera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2"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3"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4"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5"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6"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7"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8"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79"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0"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1"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2"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3"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4"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5"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6"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7"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8"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89"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0"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1"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2"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3"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4"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5"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6"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7"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8"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99"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0"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1"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2"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3"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4"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5"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6"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7"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8"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09"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0"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1"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2"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3"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4"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5"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6"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7"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8"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19"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0"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1"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2"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3"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4"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5"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6"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7"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8"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29"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0"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1"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2"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3"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4"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5"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6"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7"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8"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39"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0"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1"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842"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grpSp>
          <p:nvGrpSpPr>
            <p:cNvPr id="616" name="Gruppo 615"/>
            <p:cNvGrpSpPr/>
            <p:nvPr/>
          </p:nvGrpSpPr>
          <p:grpSpPr bwMode="invGray">
            <a:xfrm rot="10800000">
              <a:off x="4417839" y="2091906"/>
              <a:ext cx="5294376" cy="4114800"/>
              <a:chOff x="3310555" y="716546"/>
              <a:chExt cx="5294376" cy="4114800"/>
            </a:xfrm>
          </p:grpSpPr>
          <p:grpSp>
            <p:nvGrpSpPr>
              <p:cNvPr id="617" name="Gruppo 616"/>
              <p:cNvGrpSpPr/>
              <p:nvPr/>
            </p:nvGrpSpPr>
            <p:grpSpPr bwMode="invGray">
              <a:xfrm flipH="1">
                <a:off x="3310555" y="737968"/>
                <a:ext cx="5294376" cy="54864"/>
                <a:chOff x="1522413" y="1514475"/>
                <a:chExt cx="10569575" cy="64008"/>
              </a:xfrm>
              <a:solidFill>
                <a:schemeClr val="accent1"/>
              </a:solidFill>
            </p:grpSpPr>
            <p:sp>
              <p:nvSpPr>
                <p:cNvPr id="693" name="Figura a mano libera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4" name="Figura a mano libera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5" name="Figura a mano libera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6" name="Figura a mano libera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7" name="Figura a mano libera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8" name="Figura a mano libera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9" name="Figura a mano libera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0" name="Figura a mano libera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1" name="Figura a mano libera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2" name="Figura a mano libera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3" name="Figura a mano libera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4" name="Figura a mano libera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5" name="Figura a mano libera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6" name="Figura a mano libera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7" name="Figura a mano libera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8" name="Figura a mano libera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09" name="Figura a mano libera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0" name="Figura a mano libera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1" name="Figura a mano libera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2" name="Figura a mano libera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3" name="Figura a mano libera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4" name="Figura a mano libera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5" name="Figura a mano libera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6" name="Figura a mano libera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7" name="Figura a mano libera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8" name="Figura a mano libera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19" name="Figura a mano libera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0" name="Figura a mano libera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1" name="Figura a mano libera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2" name="Figura a mano libera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3" name="Figura a mano libera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4" name="Figura a mano libera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5" name="Figura a mano libera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6" name="Figura a mano libera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7" name="Figura a mano libera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8" name="Figura a mano libera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29" name="Figura a mano libera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0" name="Figura a mano libera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1" name="Figura a mano libera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2" name="Figura a mano libera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3" name="Figura a mano libera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4" name="Figura a mano libera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5" name="Figura a mano libera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6" name="Figura a mano libera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7" name="Figura a mano libera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8" name="Figura a mano libera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39" name="Figura a mano libera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0" name="Figura a mano libera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1" name="Figura a mano libera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2" name="Figura a mano libera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3" name="Figura a mano libera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4" name="Figura a mano libera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5" name="Figura a mano libera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6" name="Figura a mano libera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7" name="Figura a mano libera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8" name="Figura a mano libera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49" name="Figura a mano libera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0" name="Figura a mano libera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1" name="Figura a mano libera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2" name="Figura a mano libera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3" name="Figura a mano libera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4" name="Figura a mano libera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5" name="Figura a mano libera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6" name="Figura a mano libera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7" name="Figura a mano libera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8" name="Figura a mano libera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59" name="Figura a mano libera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0" name="Figura a mano libera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1" name="Figura a mano libera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2" name="Figura a mano libera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3" name="Figura a mano libera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4" name="Figura a mano libera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5" name="Figura a mano libera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766" name="Figura a mano libera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nvGrpSpPr>
              <p:cNvPr id="618" name="Gruppo 617"/>
              <p:cNvGrpSpPr/>
              <p:nvPr/>
            </p:nvGrpSpPr>
            <p:grpSpPr bwMode="invGray">
              <a:xfrm rot="16200000" flipH="1">
                <a:off x="6492229" y="2755658"/>
                <a:ext cx="4114800" cy="36576"/>
                <a:chOff x="1522413" y="1514475"/>
                <a:chExt cx="10569575" cy="64008"/>
              </a:xfrm>
              <a:solidFill>
                <a:schemeClr val="accent1"/>
              </a:solidFill>
            </p:grpSpPr>
            <p:sp>
              <p:nvSpPr>
                <p:cNvPr id="619" name="Figura a mano libera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0" name="Figura a mano libera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1" name="Figura a mano libera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2" name="Figura a mano libera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3" name="Figura a mano libera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4" name="Figura a mano libera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5" name="Figura a mano libera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6" name="Figura a mano libera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7" name="Figura a mano libera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8" name="Figura a mano libera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29" name="Figura a mano libera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0" name="Figura a mano libera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1" name="Figura a mano libera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2" name="Figura a mano libera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3" name="Figura a mano libera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4" name="Figura a mano libera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5" name="Figura a mano libera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6" name="Figura a mano libera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7" name="Figura a mano libera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8" name="Figura a mano libera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39" name="Figura a mano libera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0" name="Figura a mano libera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1" name="Figura a mano libera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2" name="Figura a mano libera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3" name="Figura a mano libera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4" name="Figura a mano libera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5" name="Figura a mano libera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6" name="Figura a mano libera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7" name="Figura a mano libera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8" name="Figura a mano libera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49" name="Figura a mano libera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0" name="Figura a mano libera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1" name="Figura a mano libera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2" name="Figura a mano libera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3" name="Figura a mano libera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4" name="Figura a mano libera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5" name="Figura a mano libera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6" name="Figura a mano libera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7" name="Figura a mano libera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8" name="Figura a mano libera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59" name="Figura a mano libera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0" name="Figura a mano libera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1" name="Figura a mano libera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2" name="Figura a mano libera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3" name="Figura a mano libera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4" name="Figura a mano libera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5" name="Figura a mano libera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6" name="Figura a mano libera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7" name="Figura a mano libera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8" name="Figura a mano libera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69" name="Figura a mano libera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0" name="Figura a mano libera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1" name="Figura a mano libera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2" name="Figura a mano libera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3" name="Figura a mano libera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4" name="Figura a mano libera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5" name="Figura a mano libera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6" name="Figura a mano libera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7" name="Figura a mano libera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8" name="Figura a mano libera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79" name="Figura a mano libera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0" name="Figura a mano libera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1" name="Figura a mano libera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2" name="Figura a mano libera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3" name="Figura a mano libera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4" name="Figura a mano libera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5" name="Figura a mano libera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6" name="Figura a mano libera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7" name="Figura a mano libera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8" name="Figura a mano libera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89" name="Figura a mano libera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0" name="Figura a mano libera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1" name="Figura a mano libera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sp>
              <p:nvSpPr>
                <p:cNvPr id="692" name="Figura a mano libera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it-IT" dirty="0">
                    <a:ln>
                      <a:noFill/>
                    </a:ln>
                  </a:endParaRPr>
                </a:p>
              </p:txBody>
            </p:sp>
          </p:grpSp>
        </p:grpSp>
      </p:grpSp>
      <p:sp>
        <p:nvSpPr>
          <p:cNvPr id="4" name="Segnaposto testo 3"/>
          <p:cNvSpPr>
            <a:spLocks noGrp="1"/>
          </p:cNvSpPr>
          <p:nvPr>
            <p:ph type="body" sz="half" idx="2"/>
          </p:nvPr>
        </p:nvSpPr>
        <p:spPr>
          <a:xfrm>
            <a:off x="7905959" y="3411748"/>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a:t>Modifica gli stili del testo dello schema</a:t>
            </a:r>
          </a:p>
        </p:txBody>
      </p:sp>
      <p:sp>
        <p:nvSpPr>
          <p:cNvPr id="6" name="Segnaposto piè di pagina 5"/>
          <p:cNvSpPr>
            <a:spLocks noGrp="1"/>
          </p:cNvSpPr>
          <p:nvPr>
            <p:ph type="ftr" sz="quarter" idx="11"/>
          </p:nvPr>
        </p:nvSpPr>
        <p:spPr/>
        <p:txBody>
          <a:bodyPr rtlCol="0"/>
          <a:lstStyle/>
          <a:p>
            <a:pPr rtl="0"/>
            <a:endParaRPr lang="it-IT" dirty="0"/>
          </a:p>
        </p:txBody>
      </p:sp>
      <p:sp>
        <p:nvSpPr>
          <p:cNvPr id="5" name="Segnaposto data 4"/>
          <p:cNvSpPr>
            <a:spLocks noGrp="1"/>
          </p:cNvSpPr>
          <p:nvPr>
            <p:ph type="dt" sz="half" idx="10"/>
          </p:nvPr>
        </p:nvSpPr>
        <p:spPr/>
        <p:txBody>
          <a:bodyPr rtlCol="0"/>
          <a:lstStyle/>
          <a:p>
            <a:pPr rtl="0"/>
            <a:fld id="{32742B24-F30D-4E7C-93B5-C744ACB2FB1B}" type="datetime1">
              <a:rPr lang="it-IT" smtClean="0"/>
              <a:t>20/01/2019</a:t>
            </a:fld>
            <a:endParaRPr lang="it-IT" dirty="0"/>
          </a:p>
        </p:txBody>
      </p:sp>
      <p:sp>
        <p:nvSpPr>
          <p:cNvPr id="7" name="Segnaposto numero diapositiva 6"/>
          <p:cNvSpPr>
            <a:spLocks noGrp="1"/>
          </p:cNvSpPr>
          <p:nvPr>
            <p:ph type="sldNum" sz="quarter" idx="12"/>
          </p:nvPr>
        </p:nvSpPr>
        <p:spPr/>
        <p:txBody>
          <a:bodyPr rtlCol="0"/>
          <a:lstStyle/>
          <a:p>
            <a:pPr rtl="0"/>
            <a:fld id="{25BA54BD-C84D-46CE-8B72-31BFB26ABA43}" type="slidenum">
              <a:rPr lang="it-IT" smtClean="0"/>
              <a:t>‹N›</a:t>
            </a:fld>
            <a:endParaRPr lang="it-IT"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pPr rtl="0"/>
            <a:r>
              <a:rPr lang="it-IT" dirty="0"/>
              <a:t>Fare clic per modificare lo stile del titolo</a:t>
            </a:r>
          </a:p>
        </p:txBody>
      </p:sp>
      <p:sp>
        <p:nvSpPr>
          <p:cNvPr id="3" name="Segnaposto testo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rtl="0"/>
            <a:r>
              <a:rPr lang="it-IT" dirty="0"/>
              <a:t>Fare clic per modificare gli stili del testo dello schema</a:t>
            </a:r>
          </a:p>
          <a:p>
            <a:pPr lvl="1" rtl="0"/>
            <a:r>
              <a:rPr lang="it-IT" dirty="0"/>
              <a:t>Secondo livello</a:t>
            </a:r>
          </a:p>
          <a:p>
            <a:pPr lvl="2" rtl="0"/>
            <a:r>
              <a:rPr lang="it-IT" dirty="0"/>
              <a:t>Terzo livello</a:t>
            </a:r>
          </a:p>
          <a:p>
            <a:pPr lvl="3" rtl="0"/>
            <a:r>
              <a:rPr lang="it-IT" dirty="0"/>
              <a:t>Quarto livello</a:t>
            </a:r>
          </a:p>
          <a:p>
            <a:pPr lvl="4" rtl="0"/>
            <a:r>
              <a:rPr lang="it-IT" dirty="0"/>
              <a:t>Quinto livello</a:t>
            </a:r>
          </a:p>
        </p:txBody>
      </p:sp>
      <p:sp>
        <p:nvSpPr>
          <p:cNvPr id="5" name="Segnaposto piè di pagina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it-IT" dirty="0"/>
          </a:p>
        </p:txBody>
      </p:sp>
      <p:sp>
        <p:nvSpPr>
          <p:cNvPr id="4" name="Segnaposto data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AC3AD8FC-EAA1-4B24-804B-21C98F7AE93D}" type="datetime1">
              <a:rPr lang="it-IT" smtClean="0"/>
              <a:t>20/01/2019</a:t>
            </a:fld>
            <a:endParaRPr lang="it-IT" dirty="0"/>
          </a:p>
        </p:txBody>
      </p:sp>
      <p:sp>
        <p:nvSpPr>
          <p:cNvPr id="6" name="Segnaposto numero diapositiva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25BA54BD-C84D-46CE-8B72-31BFB26ABA43}" type="slidenum">
              <a:rPr lang="it-IT" smtClean="0"/>
              <a:pPr/>
              <a:t>‹N›</a:t>
            </a:fld>
            <a:endParaRPr lang="it-IT"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3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rtlCol="0"/>
          <a:lstStyle/>
          <a:p>
            <a:pPr rtl="0"/>
            <a:r>
              <a:rPr lang="it-IT" dirty="0"/>
              <a:t>La forza della volontà</a:t>
            </a:r>
          </a:p>
        </p:txBody>
      </p:sp>
      <p:sp>
        <p:nvSpPr>
          <p:cNvPr id="3" name="Sottotitolo 2"/>
          <p:cNvSpPr>
            <a:spLocks noGrp="1"/>
          </p:cNvSpPr>
          <p:nvPr>
            <p:ph type="subTitle" idx="1"/>
          </p:nvPr>
        </p:nvSpPr>
        <p:spPr/>
        <p:txBody>
          <a:bodyPr rtlCol="0"/>
          <a:lstStyle/>
          <a:p>
            <a:pPr rtl="0"/>
            <a:r>
              <a:rPr lang="it-IT" dirty="0"/>
              <a:t>Come costruire un successo inevitabile</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E3CDE28-4EF0-4A83-B8D4-EAAB1D8FB40D}"/>
              </a:ext>
            </a:extLst>
          </p:cNvPr>
          <p:cNvSpPr>
            <a:spLocks noGrp="1"/>
          </p:cNvSpPr>
          <p:nvPr>
            <p:ph idx="1"/>
          </p:nvPr>
        </p:nvSpPr>
        <p:spPr/>
        <p:txBody>
          <a:bodyPr/>
          <a:lstStyle/>
          <a:p>
            <a:pPr marL="0" indent="0">
              <a:buNone/>
            </a:pPr>
            <a:r>
              <a:rPr lang="it-IT" sz="4000" dirty="0"/>
              <a:t>« L’autostima diventa fondamentale, perché da qui deriva la tenacia che porta a impegnarsi e prima o poi , inevitabilmente ad avere successo . Con la matematica infatti bisogna avere la pazienza di capire e l’umiltà di dedicarvi con l’esercizio». (</a:t>
            </a:r>
            <a:r>
              <a:rPr lang="it-IT" sz="4000" dirty="0" err="1"/>
              <a:t>Artini</a:t>
            </a:r>
            <a:r>
              <a:rPr lang="it-IT" sz="4000" dirty="0"/>
              <a:t> 2013)</a:t>
            </a:r>
          </a:p>
          <a:p>
            <a:endParaRPr lang="it-IT" dirty="0"/>
          </a:p>
        </p:txBody>
      </p:sp>
    </p:spTree>
    <p:extLst>
      <p:ext uri="{BB962C8B-B14F-4D97-AF65-F5344CB8AC3E}">
        <p14:creationId xmlns:p14="http://schemas.microsoft.com/office/powerpoint/2010/main" val="3765717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817B4D-6A9D-421A-A97B-2B2DABD017C3}"/>
              </a:ext>
            </a:extLst>
          </p:cNvPr>
          <p:cNvSpPr>
            <a:spLocks noGrp="1"/>
          </p:cNvSpPr>
          <p:nvPr>
            <p:ph type="title"/>
          </p:nvPr>
        </p:nvSpPr>
        <p:spPr/>
        <p:txBody>
          <a:bodyPr/>
          <a:lstStyle/>
          <a:p>
            <a:r>
              <a:rPr lang="it-IT" dirty="0"/>
              <a:t>Caratteristiche vincenti del professor </a:t>
            </a:r>
            <a:r>
              <a:rPr lang="it-IT" dirty="0" err="1"/>
              <a:t>Escalante</a:t>
            </a:r>
            <a:r>
              <a:rPr lang="it-IT" dirty="0"/>
              <a:t>: dimensione relazionale</a:t>
            </a:r>
          </a:p>
        </p:txBody>
      </p:sp>
      <p:sp>
        <p:nvSpPr>
          <p:cNvPr id="3" name="Segnaposto contenuto 2">
            <a:extLst>
              <a:ext uri="{FF2B5EF4-FFF2-40B4-BE49-F238E27FC236}">
                <a16:creationId xmlns:a16="http://schemas.microsoft.com/office/drawing/2014/main" id="{34D2694A-468A-4B64-94B0-787600A0CF24}"/>
              </a:ext>
            </a:extLst>
          </p:cNvPr>
          <p:cNvSpPr>
            <a:spLocks noGrp="1"/>
          </p:cNvSpPr>
          <p:nvPr>
            <p:ph idx="1"/>
          </p:nvPr>
        </p:nvSpPr>
        <p:spPr/>
        <p:txBody>
          <a:bodyPr>
            <a:normAutofit/>
          </a:bodyPr>
          <a:lstStyle/>
          <a:p>
            <a:r>
              <a:rPr lang="it-IT" dirty="0"/>
              <a:t>Capacità di evitare di cadere in qualsiasi provocazione degli allievi</a:t>
            </a:r>
          </a:p>
          <a:p>
            <a:r>
              <a:rPr lang="it-IT" dirty="0"/>
              <a:t>Momenti esclusivi di comunicazione con gli allievi che sono maggiormente in difficoltà</a:t>
            </a:r>
          </a:p>
          <a:p>
            <a:r>
              <a:rPr lang="it-IT" dirty="0"/>
              <a:t>Attenzione alle dinamiche relazionali degli adolescenti (anche lui ha allievi che dormono in classe!)</a:t>
            </a:r>
          </a:p>
          <a:p>
            <a:r>
              <a:rPr lang="it-IT" dirty="0"/>
              <a:t>Usa spesso l’ironia ma se si accorge che una battuta diventa offensiva chiede immediatamente scusa</a:t>
            </a:r>
          </a:p>
          <a:p>
            <a:r>
              <a:rPr lang="it-IT" dirty="0"/>
              <a:t>Usa tecniche ipnotiche per aiutarli a gestire le avversità ambientali:» pensate di stare al fresco!»</a:t>
            </a:r>
          </a:p>
          <a:p>
            <a:endParaRPr lang="it-IT" dirty="0"/>
          </a:p>
          <a:p>
            <a:endParaRPr lang="it-IT" dirty="0"/>
          </a:p>
        </p:txBody>
      </p:sp>
    </p:spTree>
    <p:extLst>
      <p:ext uri="{BB962C8B-B14F-4D97-AF65-F5344CB8AC3E}">
        <p14:creationId xmlns:p14="http://schemas.microsoft.com/office/powerpoint/2010/main" val="288693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3DFADA-0365-4D48-BFC5-3C9D7AACE815}"/>
              </a:ext>
            </a:extLst>
          </p:cNvPr>
          <p:cNvSpPr>
            <a:spLocks noGrp="1"/>
          </p:cNvSpPr>
          <p:nvPr>
            <p:ph type="title"/>
          </p:nvPr>
        </p:nvSpPr>
        <p:spPr/>
        <p:txBody>
          <a:bodyPr/>
          <a:lstStyle/>
          <a:p>
            <a:r>
              <a:rPr lang="it-IT" dirty="0"/>
              <a:t>Capacità comunicative vincenti riguardanti la materia</a:t>
            </a:r>
          </a:p>
        </p:txBody>
      </p:sp>
      <p:sp>
        <p:nvSpPr>
          <p:cNvPr id="3" name="Segnaposto contenuto 2">
            <a:extLst>
              <a:ext uri="{FF2B5EF4-FFF2-40B4-BE49-F238E27FC236}">
                <a16:creationId xmlns:a16="http://schemas.microsoft.com/office/drawing/2014/main" id="{D6CE63C7-9514-4218-980E-C9BCE3907AC8}"/>
              </a:ext>
            </a:extLst>
          </p:cNvPr>
          <p:cNvSpPr>
            <a:spLocks noGrp="1"/>
          </p:cNvSpPr>
          <p:nvPr>
            <p:ph idx="1"/>
          </p:nvPr>
        </p:nvSpPr>
        <p:spPr/>
        <p:txBody>
          <a:bodyPr>
            <a:normAutofit lnSpcReduction="10000"/>
          </a:bodyPr>
          <a:lstStyle/>
          <a:p>
            <a:r>
              <a:rPr lang="it-IT" dirty="0"/>
              <a:t>Comunicazione chiara finalizzata agli obiettivi concreti che vuole raggiungere</a:t>
            </a:r>
          </a:p>
          <a:p>
            <a:r>
              <a:rPr lang="it-IT" dirty="0"/>
              <a:t>Crea collegamenti tra gli antenati (Maya) e la matematica</a:t>
            </a:r>
          </a:p>
          <a:p>
            <a:r>
              <a:rPr lang="it-IT" dirty="0"/>
              <a:t>Crea enfasi sui concetti importanti attraverso la ripetizione corale delle regole</a:t>
            </a:r>
          </a:p>
          <a:p>
            <a:r>
              <a:rPr lang="it-IT" dirty="0"/>
              <a:t>«La matematica è una grande livellatrice, l’unica cosa che vi chiedo è volontà»</a:t>
            </a:r>
          </a:p>
          <a:p>
            <a:r>
              <a:rPr lang="it-IT" dirty="0"/>
              <a:t>Rendere la materia concreta attraverso problemi che siano vicini all’esperienza concreta degli allievi</a:t>
            </a:r>
          </a:p>
          <a:p>
            <a:r>
              <a:rPr lang="it-IT" dirty="0"/>
              <a:t>Saper creare rappresentazioni visive di concetti matematici</a:t>
            </a:r>
          </a:p>
          <a:p>
            <a:endParaRPr lang="it-IT" dirty="0"/>
          </a:p>
        </p:txBody>
      </p:sp>
    </p:spTree>
    <p:extLst>
      <p:ext uri="{BB962C8B-B14F-4D97-AF65-F5344CB8AC3E}">
        <p14:creationId xmlns:p14="http://schemas.microsoft.com/office/powerpoint/2010/main" val="4009933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DC787C-FD91-4AE6-956B-E7302DF80567}"/>
              </a:ext>
            </a:extLst>
          </p:cNvPr>
          <p:cNvSpPr>
            <a:spLocks noGrp="1"/>
          </p:cNvSpPr>
          <p:nvPr>
            <p:ph type="title"/>
          </p:nvPr>
        </p:nvSpPr>
        <p:spPr/>
        <p:txBody>
          <a:bodyPr/>
          <a:lstStyle/>
          <a:p>
            <a:r>
              <a:rPr lang="it-IT" dirty="0"/>
              <a:t>Caratteristiche vincenti rispetto ai risultati</a:t>
            </a:r>
          </a:p>
        </p:txBody>
      </p:sp>
      <p:sp>
        <p:nvSpPr>
          <p:cNvPr id="3" name="Segnaposto contenuto 2">
            <a:extLst>
              <a:ext uri="{FF2B5EF4-FFF2-40B4-BE49-F238E27FC236}">
                <a16:creationId xmlns:a16="http://schemas.microsoft.com/office/drawing/2014/main" id="{22C4636B-85D1-4BCC-B519-3B534A1CD277}"/>
              </a:ext>
            </a:extLst>
          </p:cNvPr>
          <p:cNvSpPr>
            <a:spLocks noGrp="1"/>
          </p:cNvSpPr>
          <p:nvPr>
            <p:ph idx="1"/>
          </p:nvPr>
        </p:nvSpPr>
        <p:spPr/>
        <p:txBody>
          <a:bodyPr>
            <a:normAutofit/>
          </a:bodyPr>
          <a:lstStyle/>
          <a:p>
            <a:r>
              <a:rPr lang="it-IT" dirty="0"/>
              <a:t>Quando si accorge che hanno delle lacune, aumenta il tempo di insegnamento («non sono stupidi, è che non sanno niente!»)</a:t>
            </a:r>
          </a:p>
          <a:p>
            <a:r>
              <a:rPr lang="it-IT" dirty="0"/>
              <a:t>Alza il livello di competenza facendoli frequentare durante l’estate</a:t>
            </a:r>
          </a:p>
          <a:p>
            <a:r>
              <a:rPr lang="it-IT" dirty="0"/>
              <a:t>«Ragazzi oggi la vedo brutta, questo è davvero difficile, rischiate di beccarvi un 3 !» ( anticipare una difficoltà per focalizzare l’attenzione)</a:t>
            </a:r>
          </a:p>
          <a:p>
            <a:r>
              <a:rPr lang="it-IT" dirty="0"/>
              <a:t>Focalizzare costantemente l’attenzione sul processo . </a:t>
            </a:r>
          </a:p>
          <a:p>
            <a:r>
              <a:rPr lang="it-IT" dirty="0"/>
              <a:t>Incrementa la loro motivazione quando li vede in difficoltà:» Siete i migliori procediamo passo </a:t>
            </a:r>
            <a:r>
              <a:rPr lang="it-IT" dirty="0" err="1"/>
              <a:t>passo</a:t>
            </a:r>
            <a:r>
              <a:rPr lang="it-IT" dirty="0"/>
              <a:t> e poco alla volta impareremo!»</a:t>
            </a:r>
          </a:p>
          <a:p>
            <a:r>
              <a:rPr lang="it-IT" dirty="0"/>
              <a:t>«Siete i migliori e domani lo dimostrerete»</a:t>
            </a:r>
          </a:p>
        </p:txBody>
      </p:sp>
    </p:spTree>
    <p:extLst>
      <p:ext uri="{BB962C8B-B14F-4D97-AF65-F5344CB8AC3E}">
        <p14:creationId xmlns:p14="http://schemas.microsoft.com/office/powerpoint/2010/main" val="358281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5F2671-1EDC-4C43-9D45-F24A83161761}"/>
              </a:ext>
            </a:extLst>
          </p:cNvPr>
          <p:cNvSpPr>
            <a:spLocks noGrp="1"/>
          </p:cNvSpPr>
          <p:nvPr>
            <p:ph type="title"/>
          </p:nvPr>
        </p:nvSpPr>
        <p:spPr/>
        <p:txBody>
          <a:bodyPr/>
          <a:lstStyle/>
          <a:p>
            <a:r>
              <a:rPr lang="it-IT" dirty="0"/>
              <a:t>Le famiglie</a:t>
            </a:r>
          </a:p>
        </p:txBody>
      </p:sp>
      <p:sp>
        <p:nvSpPr>
          <p:cNvPr id="3" name="Segnaposto contenuto 2">
            <a:extLst>
              <a:ext uri="{FF2B5EF4-FFF2-40B4-BE49-F238E27FC236}">
                <a16:creationId xmlns:a16="http://schemas.microsoft.com/office/drawing/2014/main" id="{44A7E509-05AE-47E6-AD06-05ECC843612D}"/>
              </a:ext>
            </a:extLst>
          </p:cNvPr>
          <p:cNvSpPr>
            <a:spLocks noGrp="1"/>
          </p:cNvSpPr>
          <p:nvPr>
            <p:ph idx="1"/>
          </p:nvPr>
        </p:nvSpPr>
        <p:spPr/>
        <p:txBody>
          <a:bodyPr/>
          <a:lstStyle/>
          <a:p>
            <a:r>
              <a:rPr lang="it-IT" dirty="0"/>
              <a:t>Contesto sociale connotato dal disagio e povertà</a:t>
            </a:r>
          </a:p>
          <a:p>
            <a:r>
              <a:rPr lang="it-IT" dirty="0"/>
              <a:t>Nessun genitore si occupa di aiutarli scolasticamente</a:t>
            </a:r>
          </a:p>
          <a:p>
            <a:r>
              <a:rPr lang="it-IT" dirty="0"/>
              <a:t>I genitori firmano il consenso a farli rimanere a scuola</a:t>
            </a:r>
          </a:p>
        </p:txBody>
      </p:sp>
    </p:spTree>
    <p:extLst>
      <p:ext uri="{BB962C8B-B14F-4D97-AF65-F5344CB8AC3E}">
        <p14:creationId xmlns:p14="http://schemas.microsoft.com/office/powerpoint/2010/main" val="1717357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7A441B-6516-44D2-9598-1E9E527CF180}"/>
              </a:ext>
            </a:extLst>
          </p:cNvPr>
          <p:cNvSpPr>
            <a:spLocks noGrp="1"/>
          </p:cNvSpPr>
          <p:nvPr>
            <p:ph type="title"/>
          </p:nvPr>
        </p:nvSpPr>
        <p:spPr/>
        <p:txBody>
          <a:bodyPr/>
          <a:lstStyle/>
          <a:p>
            <a:r>
              <a:rPr lang="it-IT" dirty="0"/>
              <a:t>Le componenti dell’autorealizzazione</a:t>
            </a:r>
          </a:p>
        </p:txBody>
      </p:sp>
      <p:sp>
        <p:nvSpPr>
          <p:cNvPr id="3" name="Segnaposto contenuto 2">
            <a:extLst>
              <a:ext uri="{FF2B5EF4-FFF2-40B4-BE49-F238E27FC236}">
                <a16:creationId xmlns:a16="http://schemas.microsoft.com/office/drawing/2014/main" id="{49AD0BDA-6241-40ED-A515-FFF595721436}"/>
              </a:ext>
            </a:extLst>
          </p:cNvPr>
          <p:cNvSpPr>
            <a:spLocks noGrp="1"/>
          </p:cNvSpPr>
          <p:nvPr>
            <p:ph idx="1"/>
          </p:nvPr>
        </p:nvSpPr>
        <p:spPr/>
        <p:txBody>
          <a:bodyPr/>
          <a:lstStyle/>
          <a:p>
            <a:r>
              <a:rPr lang="it-IT" dirty="0"/>
              <a:t>Competenza: abbiamo bisogno  di sentire successo per quello che facciamo</a:t>
            </a:r>
          </a:p>
          <a:p>
            <a:r>
              <a:rPr lang="it-IT" dirty="0"/>
              <a:t>Autonomia: abbiamo bisogno di sentirci liberi in quello che facciamo ( nell’età evolutiva questo equivale a indirizzare senza far sentire la pressione del controllo)</a:t>
            </a:r>
          </a:p>
          <a:p>
            <a:r>
              <a:rPr lang="it-IT" dirty="0"/>
              <a:t>Relazione : abbiamo bisogno di sentirci sostenuti e valorizzati dall’ambiente sociale</a:t>
            </a:r>
          </a:p>
          <a:p>
            <a:r>
              <a:rPr lang="it-IT" dirty="0"/>
              <a:t>Noi abbiamo un bisogno fondamentale di essere accettati per quello che siamo</a:t>
            </a:r>
          </a:p>
        </p:txBody>
      </p:sp>
    </p:spTree>
    <p:extLst>
      <p:ext uri="{BB962C8B-B14F-4D97-AF65-F5344CB8AC3E}">
        <p14:creationId xmlns:p14="http://schemas.microsoft.com/office/powerpoint/2010/main" val="2275716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D2A326-EF22-4267-92C0-F8D3589C450F}"/>
              </a:ext>
            </a:extLst>
          </p:cNvPr>
          <p:cNvSpPr>
            <a:spLocks noGrp="1"/>
          </p:cNvSpPr>
          <p:nvPr>
            <p:ph type="title"/>
          </p:nvPr>
        </p:nvSpPr>
        <p:spPr/>
        <p:txBody>
          <a:bodyPr/>
          <a:lstStyle/>
          <a:p>
            <a:r>
              <a:rPr lang="it-IT" dirty="0"/>
              <a:t>Caratteristiche specifiche della matematica</a:t>
            </a:r>
          </a:p>
        </p:txBody>
      </p:sp>
      <p:sp>
        <p:nvSpPr>
          <p:cNvPr id="3" name="Segnaposto contenuto 2">
            <a:extLst>
              <a:ext uri="{FF2B5EF4-FFF2-40B4-BE49-F238E27FC236}">
                <a16:creationId xmlns:a16="http://schemas.microsoft.com/office/drawing/2014/main" id="{F1101F80-5547-4E06-A050-A87D301FBE2A}"/>
              </a:ext>
            </a:extLst>
          </p:cNvPr>
          <p:cNvSpPr>
            <a:spLocks noGrp="1"/>
          </p:cNvSpPr>
          <p:nvPr>
            <p:ph idx="1"/>
          </p:nvPr>
        </p:nvSpPr>
        <p:spPr/>
        <p:txBody>
          <a:bodyPr>
            <a:normAutofit/>
          </a:bodyPr>
          <a:lstStyle/>
          <a:p>
            <a:r>
              <a:rPr lang="it-IT" dirty="0"/>
              <a:t>In matematica i nessi fra le nozioni sono molto profondi e il fatto di non possedere buone basi può compromettere gli apprendimenti successivi. </a:t>
            </a:r>
          </a:p>
          <a:p>
            <a:r>
              <a:rPr lang="it-IT" dirty="0"/>
              <a:t>Chi studia la disciplina si espone più che in altre materie, al rischio di insuccesso. Questo mette in difficoltà molti alunni. La matematica richiede per così dire un approccio leale, senza scorciatoie: qualche volta può andare bene con l’applicazione di una “formuletta” imparata a memoria, ma in genere non si progredisce nello studio con trucchi mnemonici.</a:t>
            </a:r>
          </a:p>
          <a:p>
            <a:r>
              <a:rPr lang="it-IT" dirty="0"/>
              <a:t> Con la matematica il rischio dell’insuccesso diventa evidente. Questo è il vero problema (« Nessun brutto voto è per sempre» , </a:t>
            </a:r>
            <a:r>
              <a:rPr lang="it-IT" dirty="0" err="1"/>
              <a:t>Artini</a:t>
            </a:r>
            <a:r>
              <a:rPr lang="it-IT" dirty="0"/>
              <a:t> 2013)</a:t>
            </a:r>
          </a:p>
        </p:txBody>
      </p:sp>
    </p:spTree>
    <p:extLst>
      <p:ext uri="{BB962C8B-B14F-4D97-AF65-F5344CB8AC3E}">
        <p14:creationId xmlns:p14="http://schemas.microsoft.com/office/powerpoint/2010/main" val="2627793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EA431D43-2008-48EC-A4E3-BFE62B915255}"/>
              </a:ext>
            </a:extLst>
          </p:cNvPr>
          <p:cNvSpPr>
            <a:spLocks noGrp="1"/>
          </p:cNvSpPr>
          <p:nvPr>
            <p:ph type="body" idx="1"/>
          </p:nvPr>
        </p:nvSpPr>
        <p:spPr>
          <a:xfrm>
            <a:off x="869505" y="-162247"/>
            <a:ext cx="4717939" cy="1872208"/>
          </a:xfrm>
        </p:spPr>
        <p:txBody>
          <a:bodyPr/>
          <a:lstStyle/>
          <a:p>
            <a:r>
              <a:rPr lang="it-IT" dirty="0"/>
              <a:t>Clima controllato (mal motivato)</a:t>
            </a:r>
          </a:p>
        </p:txBody>
      </p:sp>
      <p:sp>
        <p:nvSpPr>
          <p:cNvPr id="4" name="Segnaposto testo 3">
            <a:extLst>
              <a:ext uri="{FF2B5EF4-FFF2-40B4-BE49-F238E27FC236}">
                <a16:creationId xmlns:a16="http://schemas.microsoft.com/office/drawing/2014/main" id="{F243BC7B-781B-4EB8-A996-B9D9881D7EDD}"/>
              </a:ext>
            </a:extLst>
          </p:cNvPr>
          <p:cNvSpPr>
            <a:spLocks noGrp="1"/>
          </p:cNvSpPr>
          <p:nvPr>
            <p:ph type="body" sz="quarter" idx="3"/>
          </p:nvPr>
        </p:nvSpPr>
        <p:spPr>
          <a:xfrm>
            <a:off x="6284450" y="332656"/>
            <a:ext cx="5426586" cy="926951"/>
          </a:xfrm>
        </p:spPr>
        <p:txBody>
          <a:bodyPr/>
          <a:lstStyle/>
          <a:p>
            <a:r>
              <a:rPr lang="it-IT" dirty="0"/>
              <a:t>Clima autonomo (meglio motivato)</a:t>
            </a:r>
          </a:p>
        </p:txBody>
      </p:sp>
      <p:sp>
        <p:nvSpPr>
          <p:cNvPr id="6" name="Segnaposto contenuto 5">
            <a:extLst>
              <a:ext uri="{FF2B5EF4-FFF2-40B4-BE49-F238E27FC236}">
                <a16:creationId xmlns:a16="http://schemas.microsoft.com/office/drawing/2014/main" id="{4CD7830F-6032-49CB-835B-E2683B5D6E02}"/>
              </a:ext>
            </a:extLst>
          </p:cNvPr>
          <p:cNvSpPr>
            <a:spLocks noGrp="1"/>
          </p:cNvSpPr>
          <p:nvPr>
            <p:ph sz="half" idx="13"/>
          </p:nvPr>
        </p:nvSpPr>
        <p:spPr>
          <a:xfrm>
            <a:off x="6425551" y="1869774"/>
            <a:ext cx="5069460" cy="5017956"/>
          </a:xfrm>
        </p:spPr>
        <p:txBody>
          <a:bodyPr>
            <a:normAutofit/>
          </a:bodyPr>
          <a:lstStyle/>
          <a:p>
            <a:r>
              <a:rPr lang="it-IT" sz="1800" dirty="0"/>
              <a:t>Fornire speranze</a:t>
            </a:r>
          </a:p>
          <a:p>
            <a:r>
              <a:rPr lang="it-IT" sz="1800" dirty="0"/>
              <a:t>Valorizzare conquiste</a:t>
            </a:r>
          </a:p>
          <a:p>
            <a:r>
              <a:rPr lang="it-IT" sz="1800" dirty="0"/>
              <a:t>Consentire di scegliere</a:t>
            </a:r>
          </a:p>
          <a:p>
            <a:r>
              <a:rPr lang="it-IT" sz="1800" dirty="0"/>
              <a:t>Favorire comportamento esploratorio</a:t>
            </a:r>
          </a:p>
          <a:p>
            <a:r>
              <a:rPr lang="it-IT" sz="1800" dirty="0"/>
              <a:t>Promuovere il senso di appartenenza</a:t>
            </a:r>
          </a:p>
          <a:p>
            <a:r>
              <a:rPr lang="it-IT" sz="1800" dirty="0"/>
              <a:t>Favorire la cooperazione</a:t>
            </a:r>
          </a:p>
          <a:p>
            <a:r>
              <a:rPr lang="it-IT" sz="1800" dirty="0"/>
              <a:t>Non giudicare</a:t>
            </a:r>
          </a:p>
          <a:p>
            <a:r>
              <a:rPr lang="it-IT" sz="1800" dirty="0"/>
              <a:t>Sostenere le ragioni intrinseche nel fare una cosa</a:t>
            </a:r>
            <a:br>
              <a:rPr lang="it-IT" sz="1800" dirty="0"/>
            </a:br>
            <a:endParaRPr lang="it-IT" sz="1800" dirty="0"/>
          </a:p>
          <a:p>
            <a:r>
              <a:rPr lang="it-IT" sz="1800" dirty="0"/>
              <a:t>Suggerire un senso a comportamenti che sembrano poco interessanti</a:t>
            </a:r>
          </a:p>
          <a:p>
            <a:endParaRPr lang="it-IT" dirty="0"/>
          </a:p>
        </p:txBody>
      </p:sp>
      <p:sp>
        <p:nvSpPr>
          <p:cNvPr id="7" name="Segnaposto contenuto 6">
            <a:extLst>
              <a:ext uri="{FF2B5EF4-FFF2-40B4-BE49-F238E27FC236}">
                <a16:creationId xmlns:a16="http://schemas.microsoft.com/office/drawing/2014/main" id="{00E2948F-193F-4CB8-A94B-C81273E4D629}"/>
              </a:ext>
            </a:extLst>
          </p:cNvPr>
          <p:cNvSpPr>
            <a:spLocks noGrp="1"/>
          </p:cNvSpPr>
          <p:nvPr>
            <p:ph sz="half" idx="2"/>
          </p:nvPr>
        </p:nvSpPr>
        <p:spPr>
          <a:xfrm>
            <a:off x="869505" y="1869774"/>
            <a:ext cx="5069460" cy="4896544"/>
          </a:xfrm>
        </p:spPr>
        <p:txBody>
          <a:bodyPr>
            <a:normAutofit fontScale="62500" lnSpcReduction="20000"/>
          </a:bodyPr>
          <a:lstStyle/>
          <a:p>
            <a:pPr>
              <a:lnSpc>
                <a:spcPct val="110000"/>
              </a:lnSpc>
            </a:pPr>
            <a:r>
              <a:rPr lang="it-IT" sz="2900" dirty="0"/>
              <a:t>Suggerire paure (soprattutto legate al sé)</a:t>
            </a:r>
          </a:p>
          <a:p>
            <a:pPr>
              <a:lnSpc>
                <a:spcPct val="110000"/>
              </a:lnSpc>
            </a:pPr>
            <a:r>
              <a:rPr lang="it-IT" sz="2900" dirty="0"/>
              <a:t>Esplicitare che ciò che conta è il risultato</a:t>
            </a:r>
          </a:p>
          <a:p>
            <a:pPr>
              <a:lnSpc>
                <a:spcPct val="110000"/>
              </a:lnSpc>
            </a:pPr>
            <a:r>
              <a:rPr lang="it-IT" sz="2900" dirty="0"/>
              <a:t>Dare scadenze</a:t>
            </a:r>
          </a:p>
          <a:p>
            <a:pPr>
              <a:lnSpc>
                <a:spcPct val="110000"/>
              </a:lnSpc>
            </a:pPr>
            <a:r>
              <a:rPr lang="it-IT" sz="2900" dirty="0"/>
              <a:t>Imporre obiettivi</a:t>
            </a:r>
          </a:p>
          <a:p>
            <a:pPr>
              <a:lnSpc>
                <a:spcPct val="110000"/>
              </a:lnSpc>
            </a:pPr>
            <a:r>
              <a:rPr lang="it-IT" sz="2900" dirty="0"/>
              <a:t>Fornire direttive (impedisce la creatività)</a:t>
            </a:r>
          </a:p>
          <a:p>
            <a:pPr>
              <a:lnSpc>
                <a:spcPct val="110000"/>
              </a:lnSpc>
            </a:pPr>
            <a:r>
              <a:rPr lang="it-IT" sz="2900" dirty="0"/>
              <a:t>Fare pressione</a:t>
            </a:r>
          </a:p>
          <a:p>
            <a:pPr>
              <a:lnSpc>
                <a:spcPct val="110000"/>
              </a:lnSpc>
            </a:pPr>
            <a:r>
              <a:rPr lang="it-IT" sz="2900" dirty="0"/>
              <a:t>Valutare</a:t>
            </a:r>
          </a:p>
          <a:p>
            <a:pPr>
              <a:lnSpc>
                <a:spcPct val="110000"/>
              </a:lnSpc>
            </a:pPr>
            <a:r>
              <a:rPr lang="it-IT" sz="2900" dirty="0"/>
              <a:t>Esplicitare che l’obiettivo è il rinforzo (</a:t>
            </a:r>
            <a:r>
              <a:rPr lang="it-IT" sz="2900" dirty="0" err="1"/>
              <a:t>es,regalo</a:t>
            </a:r>
            <a:r>
              <a:rPr lang="it-IT" sz="2900" dirty="0"/>
              <a:t>) e non l’attività in sé</a:t>
            </a:r>
          </a:p>
          <a:p>
            <a:pPr>
              <a:lnSpc>
                <a:spcPct val="110000"/>
              </a:lnSpc>
            </a:pPr>
            <a:r>
              <a:rPr lang="it-IT" sz="2900" dirty="0"/>
              <a:t>Spingere a eseguire cose che una persona non sa fare e di cui non capisce il senso</a:t>
            </a:r>
          </a:p>
          <a:p>
            <a:endParaRPr lang="it-IT" dirty="0"/>
          </a:p>
        </p:txBody>
      </p:sp>
    </p:spTree>
    <p:extLst>
      <p:ext uri="{BB962C8B-B14F-4D97-AF65-F5344CB8AC3E}">
        <p14:creationId xmlns:p14="http://schemas.microsoft.com/office/powerpoint/2010/main" val="4018716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 calcmode="lin" valueType="num">
                                      <p:cBhvr additive="base">
                                        <p:cTn id="19"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 calcmode="lin" valueType="num">
                                      <p:cBhvr additive="base">
                                        <p:cTn id="25" dur="500" fill="hold"/>
                                        <p:tgtEl>
                                          <p:spTgt spid="6">
                                            <p:txEl>
                                              <p:pRg st="1" end="1"/>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 calcmode="lin" valueType="num">
                                      <p:cBhvr additive="base">
                                        <p:cTn id="31" dur="5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anim calcmode="lin" valueType="num">
                                      <p:cBhvr additive="base">
                                        <p:cTn id="37" dur="500" fill="hold"/>
                                        <p:tgtEl>
                                          <p:spTgt spid="6">
                                            <p:txEl>
                                              <p:pRg st="2" end="2"/>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7">
                                            <p:txEl>
                                              <p:pRg st="3" end="3"/>
                                            </p:txEl>
                                          </p:spTgt>
                                        </p:tgtEl>
                                        <p:attrNameLst>
                                          <p:attrName>style.visibility</p:attrName>
                                        </p:attrNameLst>
                                      </p:cBhvr>
                                      <p:to>
                                        <p:strVal val="visible"/>
                                      </p:to>
                                    </p:set>
                                    <p:anim calcmode="lin" valueType="num">
                                      <p:cBhvr additive="base">
                                        <p:cTn id="43" dur="500" fill="hold"/>
                                        <p:tgtEl>
                                          <p:spTgt spid="7">
                                            <p:txEl>
                                              <p:pRg st="3" end="3"/>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6">
                                            <p:txEl>
                                              <p:pRg st="3" end="3"/>
                                            </p:txEl>
                                          </p:spTgt>
                                        </p:tgtEl>
                                        <p:attrNameLst>
                                          <p:attrName>style.visibility</p:attrName>
                                        </p:attrNameLst>
                                      </p:cBhvr>
                                      <p:to>
                                        <p:strVal val="visible"/>
                                      </p:to>
                                    </p:set>
                                    <p:anim calcmode="lin" valueType="num">
                                      <p:cBhvr additive="base">
                                        <p:cTn id="49" dur="500" fill="hold"/>
                                        <p:tgtEl>
                                          <p:spTgt spid="6">
                                            <p:txEl>
                                              <p:pRg st="3" end="3"/>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7">
                                            <p:txEl>
                                              <p:pRg st="4" end="4"/>
                                            </p:txEl>
                                          </p:spTgt>
                                        </p:tgtEl>
                                        <p:attrNameLst>
                                          <p:attrName>style.visibility</p:attrName>
                                        </p:attrNameLst>
                                      </p:cBhvr>
                                      <p:to>
                                        <p:strVal val="visible"/>
                                      </p:to>
                                    </p:set>
                                    <p:anim calcmode="lin" valueType="num">
                                      <p:cBhvr additive="base">
                                        <p:cTn id="55" dur="500" fill="hold"/>
                                        <p:tgtEl>
                                          <p:spTgt spid="7">
                                            <p:txEl>
                                              <p:pRg st="4" end="4"/>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6">
                                            <p:txEl>
                                              <p:pRg st="4" end="4"/>
                                            </p:txEl>
                                          </p:spTgt>
                                        </p:tgtEl>
                                        <p:attrNameLst>
                                          <p:attrName>style.visibility</p:attrName>
                                        </p:attrNameLst>
                                      </p:cBhvr>
                                      <p:to>
                                        <p:strVal val="visible"/>
                                      </p:to>
                                    </p:set>
                                    <p:anim calcmode="lin" valueType="num">
                                      <p:cBhvr additive="base">
                                        <p:cTn id="61" dur="500" fill="hold"/>
                                        <p:tgtEl>
                                          <p:spTgt spid="6">
                                            <p:txEl>
                                              <p:pRg st="4" end="4"/>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7">
                                            <p:txEl>
                                              <p:pRg st="5" end="5"/>
                                            </p:txEl>
                                          </p:spTgt>
                                        </p:tgtEl>
                                        <p:attrNameLst>
                                          <p:attrName>style.visibility</p:attrName>
                                        </p:attrNameLst>
                                      </p:cBhvr>
                                      <p:to>
                                        <p:strVal val="visible"/>
                                      </p:to>
                                    </p:set>
                                    <p:anim calcmode="lin" valueType="num">
                                      <p:cBhvr additive="base">
                                        <p:cTn id="67" dur="500" fill="hold"/>
                                        <p:tgtEl>
                                          <p:spTgt spid="7">
                                            <p:txEl>
                                              <p:pRg st="5" end="5"/>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6">
                                            <p:txEl>
                                              <p:pRg st="5" end="5"/>
                                            </p:txEl>
                                          </p:spTgt>
                                        </p:tgtEl>
                                        <p:attrNameLst>
                                          <p:attrName>style.visibility</p:attrName>
                                        </p:attrNameLst>
                                      </p:cBhvr>
                                      <p:to>
                                        <p:strVal val="visible"/>
                                      </p:to>
                                    </p:set>
                                    <p:anim calcmode="lin" valueType="num">
                                      <p:cBhvr additive="base">
                                        <p:cTn id="73" dur="500" fill="hold"/>
                                        <p:tgtEl>
                                          <p:spTgt spid="6">
                                            <p:txEl>
                                              <p:pRg st="5" end="5"/>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2" fill="hold" grpId="0" nodeType="clickEffect">
                                  <p:stCondLst>
                                    <p:cond delay="0"/>
                                  </p:stCondLst>
                                  <p:childTnLst>
                                    <p:set>
                                      <p:cBhvr>
                                        <p:cTn id="78" dur="1" fill="hold">
                                          <p:stCondLst>
                                            <p:cond delay="0"/>
                                          </p:stCondLst>
                                        </p:cTn>
                                        <p:tgtEl>
                                          <p:spTgt spid="7">
                                            <p:txEl>
                                              <p:pRg st="6" end="6"/>
                                            </p:txEl>
                                          </p:spTgt>
                                        </p:tgtEl>
                                        <p:attrNameLst>
                                          <p:attrName>style.visibility</p:attrName>
                                        </p:attrNameLst>
                                      </p:cBhvr>
                                      <p:to>
                                        <p:strVal val="visible"/>
                                      </p:to>
                                    </p:set>
                                    <p:anim calcmode="lin" valueType="num">
                                      <p:cBhvr additive="base">
                                        <p:cTn id="79" dur="500" fill="hold"/>
                                        <p:tgtEl>
                                          <p:spTgt spid="7">
                                            <p:txEl>
                                              <p:pRg st="6" end="6"/>
                                            </p:txEl>
                                          </p:spTgt>
                                        </p:tgtEl>
                                        <p:attrNameLst>
                                          <p:attrName>ppt_x</p:attrName>
                                        </p:attrNameLst>
                                      </p:cBhvr>
                                      <p:tavLst>
                                        <p:tav tm="0">
                                          <p:val>
                                            <p:strVal val="1+#ppt_w/2"/>
                                          </p:val>
                                        </p:tav>
                                        <p:tav tm="100000">
                                          <p:val>
                                            <p:strVal val="#ppt_x"/>
                                          </p:val>
                                        </p:tav>
                                      </p:tavLst>
                                    </p:anim>
                                    <p:anim calcmode="lin" valueType="num">
                                      <p:cBhvr additive="base">
                                        <p:cTn id="80" dur="500" fill="hold"/>
                                        <p:tgtEl>
                                          <p:spTgt spid="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2" fill="hold" grpId="0" nodeType="clickEffect">
                                  <p:stCondLst>
                                    <p:cond delay="0"/>
                                  </p:stCondLst>
                                  <p:childTnLst>
                                    <p:set>
                                      <p:cBhvr>
                                        <p:cTn id="84" dur="1" fill="hold">
                                          <p:stCondLst>
                                            <p:cond delay="0"/>
                                          </p:stCondLst>
                                        </p:cTn>
                                        <p:tgtEl>
                                          <p:spTgt spid="6">
                                            <p:txEl>
                                              <p:pRg st="6" end="6"/>
                                            </p:txEl>
                                          </p:spTgt>
                                        </p:tgtEl>
                                        <p:attrNameLst>
                                          <p:attrName>style.visibility</p:attrName>
                                        </p:attrNameLst>
                                      </p:cBhvr>
                                      <p:to>
                                        <p:strVal val="visible"/>
                                      </p:to>
                                    </p:set>
                                    <p:anim calcmode="lin" valueType="num">
                                      <p:cBhvr additive="base">
                                        <p:cTn id="85" dur="500" fill="hold"/>
                                        <p:tgtEl>
                                          <p:spTgt spid="6">
                                            <p:txEl>
                                              <p:pRg st="6" end="6"/>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2" fill="hold" grpId="0" nodeType="clickEffect">
                                  <p:stCondLst>
                                    <p:cond delay="0"/>
                                  </p:stCondLst>
                                  <p:childTnLst>
                                    <p:set>
                                      <p:cBhvr>
                                        <p:cTn id="90" dur="1" fill="hold">
                                          <p:stCondLst>
                                            <p:cond delay="0"/>
                                          </p:stCondLst>
                                        </p:cTn>
                                        <p:tgtEl>
                                          <p:spTgt spid="7">
                                            <p:txEl>
                                              <p:pRg st="7" end="7"/>
                                            </p:txEl>
                                          </p:spTgt>
                                        </p:tgtEl>
                                        <p:attrNameLst>
                                          <p:attrName>style.visibility</p:attrName>
                                        </p:attrNameLst>
                                      </p:cBhvr>
                                      <p:to>
                                        <p:strVal val="visible"/>
                                      </p:to>
                                    </p:set>
                                    <p:anim calcmode="lin" valueType="num">
                                      <p:cBhvr additive="base">
                                        <p:cTn id="91" dur="500" fill="hold"/>
                                        <p:tgtEl>
                                          <p:spTgt spid="7">
                                            <p:txEl>
                                              <p:pRg st="7" end="7"/>
                                            </p:txEl>
                                          </p:spTgt>
                                        </p:tgtEl>
                                        <p:attrNameLst>
                                          <p:attrName>ppt_x</p:attrName>
                                        </p:attrNameLst>
                                      </p:cBhvr>
                                      <p:tavLst>
                                        <p:tav tm="0">
                                          <p:val>
                                            <p:strVal val="1+#ppt_w/2"/>
                                          </p:val>
                                        </p:tav>
                                        <p:tav tm="100000">
                                          <p:val>
                                            <p:strVal val="#ppt_x"/>
                                          </p:val>
                                        </p:tav>
                                      </p:tavLst>
                                    </p:anim>
                                    <p:anim calcmode="lin" valueType="num">
                                      <p:cBhvr additive="base">
                                        <p:cTn id="92" dur="500" fill="hold"/>
                                        <p:tgtEl>
                                          <p:spTgt spid="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2" fill="hold" grpId="0" nodeType="clickEffect">
                                  <p:stCondLst>
                                    <p:cond delay="0"/>
                                  </p:stCondLst>
                                  <p:childTnLst>
                                    <p:set>
                                      <p:cBhvr>
                                        <p:cTn id="96" dur="1" fill="hold">
                                          <p:stCondLst>
                                            <p:cond delay="0"/>
                                          </p:stCondLst>
                                        </p:cTn>
                                        <p:tgtEl>
                                          <p:spTgt spid="6">
                                            <p:txEl>
                                              <p:pRg st="7" end="7"/>
                                            </p:txEl>
                                          </p:spTgt>
                                        </p:tgtEl>
                                        <p:attrNameLst>
                                          <p:attrName>style.visibility</p:attrName>
                                        </p:attrNameLst>
                                      </p:cBhvr>
                                      <p:to>
                                        <p:strVal val="visible"/>
                                      </p:to>
                                    </p:set>
                                    <p:anim calcmode="lin" valueType="num">
                                      <p:cBhvr additive="base">
                                        <p:cTn id="97" dur="500" fill="hold"/>
                                        <p:tgtEl>
                                          <p:spTgt spid="6">
                                            <p:txEl>
                                              <p:pRg st="7" end="7"/>
                                            </p:txEl>
                                          </p:spTgt>
                                        </p:tgtEl>
                                        <p:attrNameLst>
                                          <p:attrName>ppt_x</p:attrName>
                                        </p:attrNameLst>
                                      </p:cBhvr>
                                      <p:tavLst>
                                        <p:tav tm="0">
                                          <p:val>
                                            <p:strVal val="1+#ppt_w/2"/>
                                          </p:val>
                                        </p:tav>
                                        <p:tav tm="100000">
                                          <p:val>
                                            <p:strVal val="#ppt_x"/>
                                          </p:val>
                                        </p:tav>
                                      </p:tavLst>
                                    </p:anim>
                                    <p:anim calcmode="lin" valueType="num">
                                      <p:cBhvr additive="base">
                                        <p:cTn id="98" dur="500" fill="hold"/>
                                        <p:tgtEl>
                                          <p:spTgt spid="6">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2" fill="hold" grpId="0" nodeType="clickEffect">
                                  <p:stCondLst>
                                    <p:cond delay="0"/>
                                  </p:stCondLst>
                                  <p:childTnLst>
                                    <p:set>
                                      <p:cBhvr>
                                        <p:cTn id="102" dur="1" fill="hold">
                                          <p:stCondLst>
                                            <p:cond delay="0"/>
                                          </p:stCondLst>
                                        </p:cTn>
                                        <p:tgtEl>
                                          <p:spTgt spid="7">
                                            <p:txEl>
                                              <p:pRg st="8" end="8"/>
                                            </p:txEl>
                                          </p:spTgt>
                                        </p:tgtEl>
                                        <p:attrNameLst>
                                          <p:attrName>style.visibility</p:attrName>
                                        </p:attrNameLst>
                                      </p:cBhvr>
                                      <p:to>
                                        <p:strVal val="visible"/>
                                      </p:to>
                                    </p:set>
                                    <p:anim calcmode="lin" valueType="num">
                                      <p:cBhvr additive="base">
                                        <p:cTn id="103" dur="500" fill="hold"/>
                                        <p:tgtEl>
                                          <p:spTgt spid="7">
                                            <p:txEl>
                                              <p:pRg st="8" end="8"/>
                                            </p:txEl>
                                          </p:spTgt>
                                        </p:tgtEl>
                                        <p:attrNameLst>
                                          <p:attrName>ppt_x</p:attrName>
                                        </p:attrNameLst>
                                      </p:cBhvr>
                                      <p:tavLst>
                                        <p:tav tm="0">
                                          <p:val>
                                            <p:strVal val="1+#ppt_w/2"/>
                                          </p:val>
                                        </p:tav>
                                        <p:tav tm="100000">
                                          <p:val>
                                            <p:strVal val="#ppt_x"/>
                                          </p:val>
                                        </p:tav>
                                      </p:tavLst>
                                    </p:anim>
                                    <p:anim calcmode="lin" valueType="num">
                                      <p:cBhvr additive="base">
                                        <p:cTn id="104" dur="500" fill="hold"/>
                                        <p:tgtEl>
                                          <p:spTgt spid="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2" fill="hold" grpId="0" nodeType="clickEffect">
                                  <p:stCondLst>
                                    <p:cond delay="0"/>
                                  </p:stCondLst>
                                  <p:childTnLst>
                                    <p:set>
                                      <p:cBhvr>
                                        <p:cTn id="108" dur="1" fill="hold">
                                          <p:stCondLst>
                                            <p:cond delay="0"/>
                                          </p:stCondLst>
                                        </p:cTn>
                                        <p:tgtEl>
                                          <p:spTgt spid="6">
                                            <p:txEl>
                                              <p:pRg st="8" end="8"/>
                                            </p:txEl>
                                          </p:spTgt>
                                        </p:tgtEl>
                                        <p:attrNameLst>
                                          <p:attrName>style.visibility</p:attrName>
                                        </p:attrNameLst>
                                      </p:cBhvr>
                                      <p:to>
                                        <p:strVal val="visible"/>
                                      </p:to>
                                    </p:set>
                                    <p:anim calcmode="lin" valueType="num">
                                      <p:cBhvr additive="base">
                                        <p:cTn id="109" dur="500" fill="hold"/>
                                        <p:tgtEl>
                                          <p:spTgt spid="6">
                                            <p:txEl>
                                              <p:pRg st="8" end="8"/>
                                            </p:txEl>
                                          </p:spTgt>
                                        </p:tgtEl>
                                        <p:attrNameLst>
                                          <p:attrName>ppt_x</p:attrName>
                                        </p:attrNameLst>
                                      </p:cBhvr>
                                      <p:tavLst>
                                        <p:tav tm="0">
                                          <p:val>
                                            <p:strVal val="1+#ppt_w/2"/>
                                          </p:val>
                                        </p:tav>
                                        <p:tav tm="100000">
                                          <p:val>
                                            <p:strVal val="#ppt_x"/>
                                          </p:val>
                                        </p:tav>
                                      </p:tavLst>
                                    </p:anim>
                                    <p:anim calcmode="lin" valueType="num">
                                      <p:cBhvr additive="base">
                                        <p:cTn id="110" dur="500" fill="hold"/>
                                        <p:tgtEl>
                                          <p:spTgt spid="6">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453A7D-F3C3-4F0D-85FE-BF99FEF118A9}"/>
              </a:ext>
            </a:extLst>
          </p:cNvPr>
          <p:cNvSpPr>
            <a:spLocks noGrp="1"/>
          </p:cNvSpPr>
          <p:nvPr>
            <p:ph type="title"/>
          </p:nvPr>
        </p:nvSpPr>
        <p:spPr/>
        <p:txBody>
          <a:bodyPr/>
          <a:lstStyle/>
          <a:p>
            <a:r>
              <a:rPr lang="it-IT" dirty="0"/>
              <a:t>Emozioni e apprendimento</a:t>
            </a:r>
          </a:p>
        </p:txBody>
      </p:sp>
      <p:sp>
        <p:nvSpPr>
          <p:cNvPr id="3" name="Segnaposto contenuto 2">
            <a:extLst>
              <a:ext uri="{FF2B5EF4-FFF2-40B4-BE49-F238E27FC236}">
                <a16:creationId xmlns:a16="http://schemas.microsoft.com/office/drawing/2014/main" id="{38439A23-79CA-4B94-8CC7-0BACED508721}"/>
              </a:ext>
            </a:extLst>
          </p:cNvPr>
          <p:cNvSpPr>
            <a:spLocks noGrp="1"/>
          </p:cNvSpPr>
          <p:nvPr>
            <p:ph idx="1"/>
          </p:nvPr>
        </p:nvSpPr>
        <p:spPr/>
        <p:txBody>
          <a:bodyPr/>
          <a:lstStyle/>
          <a:p>
            <a:r>
              <a:rPr lang="it-IT" dirty="0"/>
              <a:t>Secondo il pensiero comune le emozioni discendono dai risultati ma molte ricerche dimostrano esattamente il contrario.</a:t>
            </a:r>
          </a:p>
          <a:p>
            <a:r>
              <a:rPr lang="it-IT" dirty="0"/>
              <a:t>È l’emozione che determina il risultato</a:t>
            </a:r>
          </a:p>
          <a:p>
            <a:r>
              <a:rPr lang="it-IT" dirty="0"/>
              <a:t>Le emozioni producono importanti effetti a livello cognitivo</a:t>
            </a:r>
          </a:p>
          <a:p>
            <a:r>
              <a:rPr lang="it-IT" dirty="0"/>
              <a:t>Emozioni  positive (speranza, divertimento, orgoglio) tutte favorite dagli obbiettivi alla padronanza- conducono a un aumento della dopamina -la quale sostiene la memoria a lungo termine, processi </a:t>
            </a:r>
            <a:r>
              <a:rPr lang="it-IT" dirty="0" err="1"/>
              <a:t>attentivi</a:t>
            </a:r>
            <a:r>
              <a:rPr lang="it-IT" dirty="0"/>
              <a:t>  , l’interesse e l’autoregolazione.</a:t>
            </a:r>
          </a:p>
        </p:txBody>
      </p:sp>
    </p:spTree>
    <p:extLst>
      <p:ext uri="{BB962C8B-B14F-4D97-AF65-F5344CB8AC3E}">
        <p14:creationId xmlns:p14="http://schemas.microsoft.com/office/powerpoint/2010/main" val="4035903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avagna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9529477_TF02804846_TF02804846.potx" id="{3D20F840-C1CB-49AA-9B99-D1664C5D7955}" vid="{BDD8EBD5-EB77-4377-AE48-333448456E57}"/>
    </a:ext>
  </a:extLst>
</a:theme>
</file>

<file path=ppt/theme/theme2.xml><?xml version="1.0" encoding="utf-8"?>
<a:theme xmlns:a="http://schemas.openxmlformats.org/drawingml/2006/main" name="Tema di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1067</TotalTime>
  <Words>692</Words>
  <Application>Microsoft Office PowerPoint</Application>
  <PresentationFormat>Personalizzato</PresentationFormat>
  <Paragraphs>62</Paragraphs>
  <Slides>10</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10</vt:i4>
      </vt:variant>
    </vt:vector>
  </HeadingPairs>
  <TitlesOfParts>
    <vt:vector size="14" baseType="lpstr">
      <vt:lpstr>Arial</vt:lpstr>
      <vt:lpstr>Consolas</vt:lpstr>
      <vt:lpstr>Corbel</vt:lpstr>
      <vt:lpstr>Lavagna 16x9</vt:lpstr>
      <vt:lpstr>La forza della volontà</vt:lpstr>
      <vt:lpstr>Caratteristiche vincenti del professor Escalante: dimensione relazionale</vt:lpstr>
      <vt:lpstr>Capacità comunicative vincenti riguardanti la materia</vt:lpstr>
      <vt:lpstr>Caratteristiche vincenti rispetto ai risultati</vt:lpstr>
      <vt:lpstr>Le famiglie</vt:lpstr>
      <vt:lpstr>Le componenti dell’autorealizzazione</vt:lpstr>
      <vt:lpstr>Caratteristiche specifiche della matematica</vt:lpstr>
      <vt:lpstr>Presentazione standard di PowerPoint</vt:lpstr>
      <vt:lpstr>Emozioni e apprendimento</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forza della volontà</dc:title>
  <dc:creator>piera</dc:creator>
  <cp:lastModifiedBy>piera</cp:lastModifiedBy>
  <cp:revision>62</cp:revision>
  <dcterms:created xsi:type="dcterms:W3CDTF">2019-01-15T14:16:35Z</dcterms:created>
  <dcterms:modified xsi:type="dcterms:W3CDTF">2019-01-20T09:24:41Z</dcterms:modified>
</cp:coreProperties>
</file>