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2" r:id="rId2"/>
    <p:sldId id="293" r:id="rId3"/>
    <p:sldId id="294" r:id="rId4"/>
    <p:sldId id="295" r:id="rId5"/>
    <p:sldId id="296" r:id="rId6"/>
  </p:sldIdLst>
  <p:sldSz cx="12192000" cy="6858000"/>
  <p:notesSz cx="6858000" cy="91440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970"/>
  </p:normalViewPr>
  <p:slideViewPr>
    <p:cSldViewPr snapToGrid="0" snapToObjects="1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E9B8F6-D91D-F087-5E72-6CB8329FA1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920773E-0021-8AB8-2220-8EE599864D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CH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2ECE044-0C55-6609-2507-86E046DDD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B66A4-BC2C-9244-A640-16FF80275DB8}" type="datetimeFigureOut">
              <a:rPr lang="it-CH" smtClean="0"/>
              <a:t>03.09.2023</a:t>
            </a:fld>
            <a:endParaRPr lang="it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EC95386-E219-DA3E-7ABE-112D5A0D4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9ECE714-93C3-E254-5B00-DF4430369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6A61-2F69-0540-9F1C-B39EF97128EB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131820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A24308-9C0D-984F-F551-3CE40024D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CE9D049-5E6D-BC48-046E-4B61447710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3A5A3D-567D-DB9B-1B57-7A6295870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B66A4-BC2C-9244-A640-16FF80275DB8}" type="datetimeFigureOut">
              <a:rPr lang="it-CH" smtClean="0"/>
              <a:t>03.09.2023</a:t>
            </a:fld>
            <a:endParaRPr lang="it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072A02D-E174-8BA8-A795-6EE960402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E58605-AC22-FA99-3E4E-C09C9C8C7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6A61-2F69-0540-9F1C-B39EF97128EB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660500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DE4D0CF-6387-63BF-D845-F1FB51A580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92BAF7E-1035-E2B9-D3E6-C7D9748AA8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98CB1B0-26D1-E312-B0A9-1C5E6B4AE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B66A4-BC2C-9244-A640-16FF80275DB8}" type="datetimeFigureOut">
              <a:rPr lang="it-CH" smtClean="0"/>
              <a:t>03.09.2023</a:t>
            </a:fld>
            <a:endParaRPr lang="it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639AFB-B14D-FA63-590A-26371CD97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F348310-2786-7406-74A1-43DF2A004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6A61-2F69-0540-9F1C-B39EF97128EB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876607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4B567C-3D91-1622-266F-4B8F7A758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B09E7A9-4C07-982E-3BE2-03B9D8529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9E9B38A-9A13-C102-A6E8-0169B8319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B66A4-BC2C-9244-A640-16FF80275DB8}" type="datetimeFigureOut">
              <a:rPr lang="it-CH" smtClean="0"/>
              <a:t>03.09.2023</a:t>
            </a:fld>
            <a:endParaRPr lang="it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3592B29-316F-5AE1-B510-F02440318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02625E-0091-5DB5-6B90-D0982CAF4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6A61-2F69-0540-9F1C-B39EF97128EB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62063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D73186-702C-548B-B53F-4FF0DE422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62C6F6F-FD5E-0692-4B8D-215EF0302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CA097D-1CC4-2AFC-75BF-864337156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B66A4-BC2C-9244-A640-16FF80275DB8}" type="datetimeFigureOut">
              <a:rPr lang="it-CH" smtClean="0"/>
              <a:t>03.09.2023</a:t>
            </a:fld>
            <a:endParaRPr lang="it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2DCF18C-8A12-C9A3-484E-8C9F3A571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A478C96-9ACE-7541-C093-4F46563AF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6A61-2F69-0540-9F1C-B39EF97128EB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703945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FC9AED-E994-4BB2-F755-BDE2CE06B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6B22D05-8794-0DAE-4E3D-61BDB11933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B191760-589E-502E-E489-3300D3D9F7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993189F-D86A-E986-13F6-8CBACCC5E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B66A4-BC2C-9244-A640-16FF80275DB8}" type="datetimeFigureOut">
              <a:rPr lang="it-CH" smtClean="0"/>
              <a:t>03.09.2023</a:t>
            </a:fld>
            <a:endParaRPr lang="it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FE52BEF-1ECE-3464-0273-F8226F66D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04F7EE6-1FBC-8E3E-CB1C-44A9BC624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6A61-2F69-0540-9F1C-B39EF97128EB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22696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7F2273-CDD5-832B-378E-5D7C2D544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D4F91D1-26B7-3FD5-217D-C95357973C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B270D07-5325-AB6A-9FC9-8DF332D09B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097CD53-68BE-60B9-AC5C-4CF2580884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8047F5D-9307-A359-B11A-4F4562DE9D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D6B4B6F-D481-6108-9DA7-ED6A4D8A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B66A4-BC2C-9244-A640-16FF80275DB8}" type="datetimeFigureOut">
              <a:rPr lang="it-CH" smtClean="0"/>
              <a:t>03.09.2023</a:t>
            </a:fld>
            <a:endParaRPr lang="it-CH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F9D8E28-362A-5FD3-D50A-1BE21FC19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755149E-DEAB-9745-F794-280B54EEF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6A61-2F69-0540-9F1C-B39EF97128EB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6369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6AFA38-8CE7-C922-D845-C99F390AF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41B45BA-8314-4C1A-9DB0-281BA6D57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B66A4-BC2C-9244-A640-16FF80275DB8}" type="datetimeFigureOut">
              <a:rPr lang="it-CH" smtClean="0"/>
              <a:t>03.09.2023</a:t>
            </a:fld>
            <a:endParaRPr lang="it-CH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40D536D-B4A6-731D-75EA-0CE689F27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62A7B49-278A-7E32-CFCD-A218C8A3D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6A61-2F69-0540-9F1C-B39EF97128EB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951258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F715211-FFBE-EE94-20C0-CF0AFD9AB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B66A4-BC2C-9244-A640-16FF80275DB8}" type="datetimeFigureOut">
              <a:rPr lang="it-CH" smtClean="0"/>
              <a:t>03.09.2023</a:t>
            </a:fld>
            <a:endParaRPr lang="it-CH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96D5161-9A34-3609-F241-7DB422EE3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48F07A1-11FD-F34E-4E11-1730CC8EF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6A61-2F69-0540-9F1C-B39EF97128EB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593730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018CBA-B664-8BDF-9CD5-0B6665402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8FDD307-4771-C28C-239D-366A5D12F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B770026-FBEA-33AE-E913-278CC4C8AE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1286906-A68F-8CE1-245A-F5E587A0B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B66A4-BC2C-9244-A640-16FF80275DB8}" type="datetimeFigureOut">
              <a:rPr lang="it-CH" smtClean="0"/>
              <a:t>03.09.2023</a:t>
            </a:fld>
            <a:endParaRPr lang="it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3D1108F-F4B3-05B2-D617-013B31885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90B7B55-63A2-200B-656E-2CE92E58F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6A61-2F69-0540-9F1C-B39EF97128EB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652433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6CEBE-D38C-AC5E-232A-31D021E9B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9FF905B-5E87-5777-D9EC-844E13D872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CH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075984C-1905-6664-484F-001555355B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692B562-1D82-76F0-73E6-C751625D0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B66A4-BC2C-9244-A640-16FF80275DB8}" type="datetimeFigureOut">
              <a:rPr lang="it-CH" smtClean="0"/>
              <a:t>03.09.2023</a:t>
            </a:fld>
            <a:endParaRPr lang="it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1A3CCF1-ABCB-B45D-4B37-07A8318CB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2BE8AF6-5569-5AC8-5A3E-0ED37B01C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6A61-2F69-0540-9F1C-B39EF97128EB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483954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CE6C766-3129-7417-88FF-FB374EE5E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EAAD658-6093-93A3-32FA-9632AD2FB2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CA2384-2B11-DDDB-3C2B-E1DCE6674C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B66A4-BC2C-9244-A640-16FF80275DB8}" type="datetimeFigureOut">
              <a:rPr lang="it-CH" smtClean="0"/>
              <a:t>03.09.2023</a:t>
            </a:fld>
            <a:endParaRPr lang="it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3ADCC54-D7BB-90A7-3963-161B174416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CH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5E08AF0-29D3-DBC1-0832-453668B71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A6A61-2F69-0540-9F1C-B39EF97128EB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81034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slide" Target="slide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7" Type="http://schemas.openxmlformats.org/officeDocument/2006/relationships/slide" Target="slide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7" Type="http://schemas.openxmlformats.org/officeDocument/2006/relationships/slide" Target="slide3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slide" Target="slide4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140556" y="5640760"/>
            <a:ext cx="7682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1. QUANTI BISCOTTI PUÒ CONTENERE LA SCATOLA?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E5128FD-C236-CB48-9546-EAA2777AC5AA}"/>
              </a:ext>
            </a:extLst>
          </p:cNvPr>
          <p:cNvSpPr txBox="1"/>
          <p:nvPr/>
        </p:nvSpPr>
        <p:spPr>
          <a:xfrm>
            <a:off x="6586538" y="12430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CH" dirty="0"/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A8F2EDF-43B9-1B4E-9988-F779602E4738}"/>
              </a:ext>
            </a:extLst>
          </p:cNvPr>
          <p:cNvSpPr txBox="1"/>
          <p:nvPr/>
        </p:nvSpPr>
        <p:spPr>
          <a:xfrm>
            <a:off x="2400608" y="544330"/>
            <a:ext cx="4516301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SCATOLA BISCOTTI</a:t>
            </a:r>
          </a:p>
        </p:txBody>
      </p:sp>
      <p:sp>
        <p:nvSpPr>
          <p:cNvPr id="23" name="Freccia destra 22">
            <a:hlinkClick r:id="rId4" action="ppaction://hlinksldjump"/>
            <a:extLst>
              <a:ext uri="{FF2B5EF4-FFF2-40B4-BE49-F238E27FC236}">
                <a16:creationId xmlns:a16="http://schemas.microsoft.com/office/drawing/2014/main" id="{65A1848E-EFD7-A540-B25F-1A29C5791900}"/>
              </a:ext>
            </a:extLst>
          </p:cNvPr>
          <p:cNvSpPr/>
          <p:nvPr/>
        </p:nvSpPr>
        <p:spPr>
          <a:xfrm>
            <a:off x="11203332" y="5813466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1B611F6-7B18-A599-9BD8-5F94B492E8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8699" y="1811712"/>
            <a:ext cx="4978400" cy="266700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6584DA53-4D8D-3BEB-5815-4DCC527A3A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86" y="964332"/>
            <a:ext cx="1466819" cy="785796"/>
          </a:xfrm>
          <a:prstGeom prst="rect">
            <a:avLst/>
          </a:prstGeom>
        </p:spPr>
      </p:pic>
      <p:pic>
        <p:nvPicPr>
          <p:cNvPr id="22" name="Mae" descr="Mae">
            <a:hlinkClick r:id="" action="ppaction://media"/>
            <a:extLst>
              <a:ext uri="{FF2B5EF4-FFF2-40B4-BE49-F238E27FC236}">
                <a16:creationId xmlns:a16="http://schemas.microsoft.com/office/drawing/2014/main" id="{2593EEC2-5E75-E36B-4191-703E99B98BF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21132" y="4072312"/>
            <a:ext cx="812800" cy="8128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771038F6-1B03-7069-E31A-954D0F9F4D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7099" y="2205412"/>
            <a:ext cx="4483100" cy="165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881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140556" y="5640760"/>
            <a:ext cx="7682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2. GIOELE MANGIA 3 BISCOTTI, QUANTI NE RIMANGONO NELLA SCATOLA?  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E5128FD-C236-CB48-9546-EAA2777AC5AA}"/>
              </a:ext>
            </a:extLst>
          </p:cNvPr>
          <p:cNvSpPr txBox="1"/>
          <p:nvPr/>
        </p:nvSpPr>
        <p:spPr>
          <a:xfrm>
            <a:off x="6586538" y="12430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CH" dirty="0"/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A8F2EDF-43B9-1B4E-9988-F779602E4738}"/>
              </a:ext>
            </a:extLst>
          </p:cNvPr>
          <p:cNvSpPr txBox="1"/>
          <p:nvPr/>
        </p:nvSpPr>
        <p:spPr>
          <a:xfrm>
            <a:off x="2400608" y="544330"/>
            <a:ext cx="4516301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SCATOLA BISCOTTI</a:t>
            </a:r>
          </a:p>
        </p:txBody>
      </p:sp>
      <p:sp>
        <p:nvSpPr>
          <p:cNvPr id="23" name="Freccia destra 22">
            <a:hlinkClick r:id="rId4" action="ppaction://hlinksldjump"/>
            <a:extLst>
              <a:ext uri="{FF2B5EF4-FFF2-40B4-BE49-F238E27FC236}">
                <a16:creationId xmlns:a16="http://schemas.microsoft.com/office/drawing/2014/main" id="{65A1848E-EFD7-A540-B25F-1A29C5791900}"/>
              </a:ext>
            </a:extLst>
          </p:cNvPr>
          <p:cNvSpPr/>
          <p:nvPr/>
        </p:nvSpPr>
        <p:spPr>
          <a:xfrm>
            <a:off x="11203332" y="5813466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1B611F6-7B18-A599-9BD8-5F94B492E8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0556" y="1750128"/>
            <a:ext cx="4978400" cy="266700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6584DA53-4D8D-3BEB-5815-4DCC527A3A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86" y="964332"/>
            <a:ext cx="1466819" cy="785796"/>
          </a:xfrm>
          <a:prstGeom prst="rect">
            <a:avLst/>
          </a:prstGeom>
        </p:spPr>
      </p:pic>
      <p:pic>
        <p:nvPicPr>
          <p:cNvPr id="10" name="Kaori" descr="Kaori">
            <a:hlinkClick r:id="" action="ppaction://media"/>
            <a:extLst>
              <a:ext uri="{FF2B5EF4-FFF2-40B4-BE49-F238E27FC236}">
                <a16:creationId xmlns:a16="http://schemas.microsoft.com/office/drawing/2014/main" id="{0445B25B-3DBA-901B-E8FF-D1461586295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23356" y="4220328"/>
            <a:ext cx="812800" cy="812800"/>
          </a:xfrm>
          <a:prstGeom prst="rect">
            <a:avLst/>
          </a:prstGeom>
        </p:spPr>
      </p:pic>
      <p:sp>
        <p:nvSpPr>
          <p:cNvPr id="11" name="Freccia destra 10">
            <a:hlinkClick r:id="rId7" action="ppaction://hlinksldjump"/>
            <a:extLst>
              <a:ext uri="{FF2B5EF4-FFF2-40B4-BE49-F238E27FC236}">
                <a16:creationId xmlns:a16="http://schemas.microsoft.com/office/drawing/2014/main" id="{29852637-EBAF-457F-70BF-D374E0A8B447}"/>
              </a:ext>
            </a:extLst>
          </p:cNvPr>
          <p:cNvSpPr/>
          <p:nvPr/>
        </p:nvSpPr>
        <p:spPr>
          <a:xfrm flipH="1">
            <a:off x="10358774" y="582621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F85BA1D-010B-8D56-F870-8EC88F1640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0471" y="1243013"/>
            <a:ext cx="4979543" cy="345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7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254799" y="5386387"/>
            <a:ext cx="7682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3. KAORI DIVIDE TUTTI I SUOI BISCOTTI CON I SUOI TRE AMICI, QUANTI NE MANGIA OGNUNO DI LORO? 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E5128FD-C236-CB48-9546-EAA2777AC5AA}"/>
              </a:ext>
            </a:extLst>
          </p:cNvPr>
          <p:cNvSpPr txBox="1"/>
          <p:nvPr/>
        </p:nvSpPr>
        <p:spPr>
          <a:xfrm>
            <a:off x="6586538" y="12430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CH" dirty="0"/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A8F2EDF-43B9-1B4E-9988-F779602E4738}"/>
              </a:ext>
            </a:extLst>
          </p:cNvPr>
          <p:cNvSpPr txBox="1"/>
          <p:nvPr/>
        </p:nvSpPr>
        <p:spPr>
          <a:xfrm>
            <a:off x="2400608" y="544330"/>
            <a:ext cx="4516301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SCATOLA BISCOTTI</a:t>
            </a:r>
          </a:p>
        </p:txBody>
      </p:sp>
      <p:sp>
        <p:nvSpPr>
          <p:cNvPr id="23" name="Freccia destra 22">
            <a:hlinkClick r:id="rId4" action="ppaction://hlinksldjump"/>
            <a:extLst>
              <a:ext uri="{FF2B5EF4-FFF2-40B4-BE49-F238E27FC236}">
                <a16:creationId xmlns:a16="http://schemas.microsoft.com/office/drawing/2014/main" id="{65A1848E-EFD7-A540-B25F-1A29C5791900}"/>
              </a:ext>
            </a:extLst>
          </p:cNvPr>
          <p:cNvSpPr/>
          <p:nvPr/>
        </p:nvSpPr>
        <p:spPr>
          <a:xfrm>
            <a:off x="11203332" y="5813466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1B611F6-7B18-A599-9BD8-5F94B492E8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8509" y="1645820"/>
            <a:ext cx="4978400" cy="266700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6584DA53-4D8D-3BEB-5815-4DCC527A3A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86" y="964332"/>
            <a:ext cx="1466819" cy="785796"/>
          </a:xfrm>
          <a:prstGeom prst="rect">
            <a:avLst/>
          </a:prstGeom>
        </p:spPr>
      </p:pic>
      <p:pic>
        <p:nvPicPr>
          <p:cNvPr id="10" name="Nerea" descr="Nerea">
            <a:hlinkClick r:id="" action="ppaction://media"/>
            <a:extLst>
              <a:ext uri="{FF2B5EF4-FFF2-40B4-BE49-F238E27FC236}">
                <a16:creationId xmlns:a16="http://schemas.microsoft.com/office/drawing/2014/main" id="{271634BB-905B-1A44-DCFD-AC2D90913D9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021309" y="3866307"/>
            <a:ext cx="812800" cy="812800"/>
          </a:xfrm>
          <a:prstGeom prst="rect">
            <a:avLst/>
          </a:prstGeom>
        </p:spPr>
      </p:pic>
      <p:sp>
        <p:nvSpPr>
          <p:cNvPr id="11" name="Freccia destra 10">
            <a:hlinkClick r:id="rId7" action="ppaction://hlinksldjump"/>
            <a:extLst>
              <a:ext uri="{FF2B5EF4-FFF2-40B4-BE49-F238E27FC236}">
                <a16:creationId xmlns:a16="http://schemas.microsoft.com/office/drawing/2014/main" id="{2FB435D9-E061-4BB3-A74F-B41479510471}"/>
              </a:ext>
            </a:extLst>
          </p:cNvPr>
          <p:cNvSpPr/>
          <p:nvPr/>
        </p:nvSpPr>
        <p:spPr>
          <a:xfrm flipH="1">
            <a:off x="10330198" y="5811931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3E510F7-9D16-B239-2494-C52FF901D3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47750" y="1500187"/>
            <a:ext cx="5282264" cy="317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02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140556" y="5640760"/>
            <a:ext cx="7682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4. HO UNA SCATOLA CHE CONTIENE 100 BISCOTTI, IO E I MIEI QUATTRO AMICI NE ABBIAMO MANGIATI 50, QUANTI BISCOTTI RIMANGONO NELLA SCATOLA? 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E5128FD-C236-CB48-9546-EAA2777AC5AA}"/>
              </a:ext>
            </a:extLst>
          </p:cNvPr>
          <p:cNvSpPr txBox="1"/>
          <p:nvPr/>
        </p:nvSpPr>
        <p:spPr>
          <a:xfrm>
            <a:off x="6586538" y="12430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CH" dirty="0"/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A8F2EDF-43B9-1B4E-9988-F779602E4738}"/>
              </a:ext>
            </a:extLst>
          </p:cNvPr>
          <p:cNvSpPr txBox="1"/>
          <p:nvPr/>
        </p:nvSpPr>
        <p:spPr>
          <a:xfrm>
            <a:off x="2400608" y="544330"/>
            <a:ext cx="4516301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SCATOLA BISCOTTI</a:t>
            </a:r>
          </a:p>
        </p:txBody>
      </p:sp>
      <p:sp>
        <p:nvSpPr>
          <p:cNvPr id="23" name="Freccia destra 22">
            <a:hlinkClick r:id="rId4" action="ppaction://hlinksldjump"/>
            <a:extLst>
              <a:ext uri="{FF2B5EF4-FFF2-40B4-BE49-F238E27FC236}">
                <a16:creationId xmlns:a16="http://schemas.microsoft.com/office/drawing/2014/main" id="{65A1848E-EFD7-A540-B25F-1A29C5791900}"/>
              </a:ext>
            </a:extLst>
          </p:cNvPr>
          <p:cNvSpPr/>
          <p:nvPr/>
        </p:nvSpPr>
        <p:spPr>
          <a:xfrm>
            <a:off x="11203332" y="5813466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1B611F6-7B18-A599-9BD8-5F94B492E8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6233" y="1977342"/>
            <a:ext cx="4978400" cy="266700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6584DA53-4D8D-3BEB-5815-4DCC527A3A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86" y="964332"/>
            <a:ext cx="1466819" cy="785796"/>
          </a:xfrm>
          <a:prstGeom prst="rect">
            <a:avLst/>
          </a:prstGeom>
        </p:spPr>
      </p:pic>
      <p:pic>
        <p:nvPicPr>
          <p:cNvPr id="10" name="Ruben 2" descr="Ruben 2">
            <a:hlinkClick r:id="" action="ppaction://media"/>
            <a:extLst>
              <a:ext uri="{FF2B5EF4-FFF2-40B4-BE49-F238E27FC236}">
                <a16:creationId xmlns:a16="http://schemas.microsoft.com/office/drawing/2014/main" id="{79753549-1637-6D61-1DD6-A37BCD944A99}"/>
              </a:ext>
            </a:extLst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52358" y="4095067"/>
            <a:ext cx="812800" cy="812800"/>
          </a:xfrm>
        </p:spPr>
      </p:pic>
      <p:sp>
        <p:nvSpPr>
          <p:cNvPr id="11" name="Freccia destra 10">
            <a:hlinkClick r:id="rId7" action="ppaction://hlinksldjump"/>
            <a:extLst>
              <a:ext uri="{FF2B5EF4-FFF2-40B4-BE49-F238E27FC236}">
                <a16:creationId xmlns:a16="http://schemas.microsoft.com/office/drawing/2014/main" id="{07ECC65E-B7A3-1F83-2219-B0C0D06B0800}"/>
              </a:ext>
            </a:extLst>
          </p:cNvPr>
          <p:cNvSpPr/>
          <p:nvPr/>
        </p:nvSpPr>
        <p:spPr>
          <a:xfrm flipH="1">
            <a:off x="10330198" y="5811930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B0CEF84E-CB15-B0A3-6E10-B20AFAD5AA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05978" y="403133"/>
            <a:ext cx="4220980" cy="4992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387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140556" y="5640760"/>
            <a:ext cx="7682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5. IO E I MIEI QUATTRO AMICI ABBIAMO MANGIATO LA STESSA QUANTITÀ DI BISCOTTI, QUANTI </a:t>
            </a:r>
            <a:r>
              <a:rPr lang="it-IT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NE MANGIA </a:t>
            </a:r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OGNUNO DI LORO? 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E5128FD-C236-CB48-9546-EAA2777AC5AA}"/>
              </a:ext>
            </a:extLst>
          </p:cNvPr>
          <p:cNvSpPr txBox="1"/>
          <p:nvPr/>
        </p:nvSpPr>
        <p:spPr>
          <a:xfrm>
            <a:off x="6586538" y="12430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CH" dirty="0"/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A8F2EDF-43B9-1B4E-9988-F779602E4738}"/>
              </a:ext>
            </a:extLst>
          </p:cNvPr>
          <p:cNvSpPr txBox="1"/>
          <p:nvPr/>
        </p:nvSpPr>
        <p:spPr>
          <a:xfrm>
            <a:off x="2400608" y="544330"/>
            <a:ext cx="4516301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SCATOLA BISCOTTI</a:t>
            </a:r>
          </a:p>
        </p:txBody>
      </p:sp>
      <p:sp>
        <p:nvSpPr>
          <p:cNvPr id="23" name="Freccia destra 22">
            <a:hlinkClick r:id="rId4" action="ppaction://hlinksldjump"/>
            <a:extLst>
              <a:ext uri="{FF2B5EF4-FFF2-40B4-BE49-F238E27FC236}">
                <a16:creationId xmlns:a16="http://schemas.microsoft.com/office/drawing/2014/main" id="{65A1848E-EFD7-A540-B25F-1A29C5791900}"/>
              </a:ext>
            </a:extLst>
          </p:cNvPr>
          <p:cNvSpPr/>
          <p:nvPr/>
        </p:nvSpPr>
        <p:spPr>
          <a:xfrm>
            <a:off x="11203332" y="5813466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1B611F6-7B18-A599-9BD8-5F94B492E8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8843" y="2039036"/>
            <a:ext cx="4978400" cy="266700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6584DA53-4D8D-3BEB-5815-4DCC527A3A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86" y="964332"/>
            <a:ext cx="1466819" cy="785796"/>
          </a:xfrm>
          <a:prstGeom prst="rect">
            <a:avLst/>
          </a:prstGeom>
        </p:spPr>
      </p:pic>
      <p:pic>
        <p:nvPicPr>
          <p:cNvPr id="7" name="Ruben 2" descr="Ruben 2">
            <a:hlinkClick r:id="" action="ppaction://media"/>
            <a:extLst>
              <a:ext uri="{FF2B5EF4-FFF2-40B4-BE49-F238E27FC236}">
                <a16:creationId xmlns:a16="http://schemas.microsoft.com/office/drawing/2014/main" id="{02C7FA62-1389-F826-EAFF-18E710E92C3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39006" y="4133851"/>
            <a:ext cx="812800" cy="812800"/>
          </a:xfrm>
          <a:prstGeom prst="rect">
            <a:avLst/>
          </a:prstGeom>
        </p:spPr>
      </p:pic>
      <p:sp>
        <p:nvSpPr>
          <p:cNvPr id="15" name="Freccia destra 14">
            <a:hlinkClick r:id="rId7" action="ppaction://hlinksldjump"/>
            <a:extLst>
              <a:ext uri="{FF2B5EF4-FFF2-40B4-BE49-F238E27FC236}">
                <a16:creationId xmlns:a16="http://schemas.microsoft.com/office/drawing/2014/main" id="{A8C54AA8-1A0D-8EEA-03F7-1FFEE8D9C838}"/>
              </a:ext>
            </a:extLst>
          </p:cNvPr>
          <p:cNvSpPr/>
          <p:nvPr/>
        </p:nvSpPr>
        <p:spPr>
          <a:xfrm flipH="1">
            <a:off x="10344486" y="5811931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3005677C-039E-3914-D60A-FC22120921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3501" y="706310"/>
            <a:ext cx="4516299" cy="454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73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5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Widescreen</PresentationFormat>
  <Paragraphs>10</Paragraphs>
  <Slides>5</Slides>
  <Notes>0</Notes>
  <HiddenSlides>0</HiddenSlides>
  <MMClips>5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Helvetica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Martina Regazzi</dc:creator>
  <cp:lastModifiedBy>Anonimo</cp:lastModifiedBy>
  <cp:revision>5</cp:revision>
  <dcterms:created xsi:type="dcterms:W3CDTF">2022-08-21T11:40:21Z</dcterms:created>
  <dcterms:modified xsi:type="dcterms:W3CDTF">2023-09-03T15:37:38Z</dcterms:modified>
</cp:coreProperties>
</file>