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5" r:id="rId2"/>
    <p:sldId id="257" r:id="rId3"/>
    <p:sldId id="260" r:id="rId4"/>
    <p:sldId id="261" r:id="rId5"/>
    <p:sldId id="262" r:id="rId6"/>
    <p:sldId id="276" r:id="rId7"/>
    <p:sldId id="264" r:id="rId8"/>
    <p:sldId id="266" r:id="rId9"/>
    <p:sldId id="268" r:id="rId10"/>
    <p:sldId id="270" r:id="rId11"/>
    <p:sldId id="277" r:id="rId12"/>
    <p:sldId id="279" r:id="rId13"/>
    <p:sldId id="280" r:id="rId14"/>
    <p:sldId id="281" r:id="rId15"/>
    <p:sldId id="282" r:id="rId16"/>
    <p:sldId id="283" r:id="rId17"/>
    <p:sldId id="287" r:id="rId18"/>
    <p:sldId id="288" r:id="rId19"/>
    <p:sldId id="290" r:id="rId20"/>
    <p:sldId id="291" r:id="rId21"/>
    <p:sldId id="292" r:id="rId22"/>
    <p:sldId id="289" r:id="rId23"/>
    <p:sldId id="272" r:id="rId24"/>
    <p:sldId id="275" r:id="rId25"/>
    <p:sldId id="274" r:id="rId26"/>
    <p:sldId id="278" r:id="rId27"/>
    <p:sldId id="284" r:id="rId28"/>
  </p:sldIdLst>
  <p:sldSz cx="12192000" cy="6858000"/>
  <p:notesSz cx="6858000" cy="9144000"/>
  <p:defaultTextStyle>
    <a:defPPr>
      <a:defRPr lang="it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gelica Di Domenico" initials="ADD" lastIdx="1" clrIdx="0">
    <p:extLst>
      <p:ext uri="{19B8F6BF-5375-455C-9EA6-DF929625EA0E}">
        <p15:presenceInfo xmlns:p15="http://schemas.microsoft.com/office/powerpoint/2012/main" userId="e0816d8812820e3f" providerId="Windows Live"/>
      </p:ext>
    </p:extLst>
  </p:cmAuthor>
  <p:cmAuthor id="2" name="Martina Regazzi" initials="MR" lastIdx="1" clrIdx="1">
    <p:extLst>
      <p:ext uri="{19B8F6BF-5375-455C-9EA6-DF929625EA0E}">
        <p15:presenceInfo xmlns:p15="http://schemas.microsoft.com/office/powerpoint/2012/main" userId="60f03329a8f46d8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868"/>
    <p:restoredTop sz="94729"/>
  </p:normalViewPr>
  <p:slideViewPr>
    <p:cSldViewPr snapToGrid="0" snapToObjects="1">
      <p:cViewPr varScale="1">
        <p:scale>
          <a:sx n="45" d="100"/>
          <a:sy n="45" d="100"/>
        </p:scale>
        <p:origin x="38" y="59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D6AE94-1BCB-7445-839C-5C5B72A11A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it-CH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2536DB4-87C8-FC46-BFA0-D9C27902F6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it-CH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9752FD7-49F9-4348-BC90-FB0617709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8581-B643-C64E-834D-E3F9A2C8B002}" type="datetimeFigureOut">
              <a:rPr lang="it-CH" smtClean="0"/>
              <a:t>12.08.2023</a:t>
            </a:fld>
            <a:endParaRPr lang="it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AEAB786-9E55-AA4C-9C14-4A7C6EB57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1C7EA7C-F6F3-1F4F-8F20-2459F157B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98B0F-E76A-9040-A19F-55D7899A1823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19719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72E542-5B55-2448-826F-1AF0D9E0D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it-CH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4606346-8839-F94C-A2A8-AD1674F53B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62AFE0C-0BCE-0C40-A4B8-8FE3B7488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8581-B643-C64E-834D-E3F9A2C8B002}" type="datetimeFigureOut">
              <a:rPr lang="it-CH" smtClean="0"/>
              <a:t>12.08.2023</a:t>
            </a:fld>
            <a:endParaRPr lang="it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5B0FD9-4D05-BB4D-90C1-68CF35D40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1772022-ADAB-7E44-931D-E1849DD8F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98B0F-E76A-9040-A19F-55D7899A1823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298640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98DC72C6-D78A-3E4F-BC2C-8547248935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it-CH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BB67F1-F573-C040-BC62-967411EBF7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7CAE77D-773D-8E4A-B571-B87FDC292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8581-B643-C64E-834D-E3F9A2C8B002}" type="datetimeFigureOut">
              <a:rPr lang="it-CH" smtClean="0"/>
              <a:t>12.08.2023</a:t>
            </a:fld>
            <a:endParaRPr lang="it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4E9DBBF-C0A7-F54C-AA13-1FFC2B99F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D0130C-1A38-7B4F-A4D9-7C0C8EB1F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98B0F-E76A-9040-A19F-55D7899A1823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305570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42B0C0-BC6D-DA47-BBE5-C4ED14507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it-CH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7BAFBEF-EF6E-E749-A8BC-45DC8D813B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8898F2E-7DE5-6C4D-98BD-56537D712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8581-B643-C64E-834D-E3F9A2C8B002}" type="datetimeFigureOut">
              <a:rPr lang="it-CH" smtClean="0"/>
              <a:t>12.08.2023</a:t>
            </a:fld>
            <a:endParaRPr lang="it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98D1B96-5DEF-D845-A7DF-A964075B4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44B7F97-8E5D-EC4F-A05B-B58DC15EC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98B0F-E76A-9040-A19F-55D7899A1823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471287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805364-933B-DF45-B6AC-60A80B94C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it-CH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835459-912D-3A46-B250-EF147D98B6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A8BCDF4-1FAE-5749-B2C1-79C8AB5C8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8581-B643-C64E-834D-E3F9A2C8B002}" type="datetimeFigureOut">
              <a:rPr lang="it-CH" smtClean="0"/>
              <a:t>12.08.2023</a:t>
            </a:fld>
            <a:endParaRPr lang="it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DFD15EC-5243-7641-A54D-90B47BDA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D838E7-6243-A34A-B16C-90315324F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98B0F-E76A-9040-A19F-55D7899A1823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303348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242940-2983-5F49-AE3B-56900CE08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it-CH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B09F180-14BC-1145-BBDF-0F331292CB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4B0AFAC-2694-C64A-898C-CBE996F344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B8A005-C078-5C46-AA25-23F220419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8581-B643-C64E-834D-E3F9A2C8B002}" type="datetimeFigureOut">
              <a:rPr lang="it-CH" smtClean="0"/>
              <a:t>12.08.2023</a:t>
            </a:fld>
            <a:endParaRPr lang="it-CH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BF51ECF-7F6A-9549-A5C5-B00871683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4F11E9F-D1EB-CA43-AC2B-8A533159B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98B0F-E76A-9040-A19F-55D7899A1823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147635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5DC71E-1E3D-ED46-9571-982627FE2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it-CH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0A5E3C6-ED03-0844-BFBA-6CC13E444C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28C7DE5-FBDA-8848-BD82-4ED6A6E84C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77B8125-E7CA-B247-A91A-7A27E5ADC2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C332C5D-679D-314B-B0B2-FA22A295D3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08BC3C8-9275-2F4C-9308-770C7A145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8581-B643-C64E-834D-E3F9A2C8B002}" type="datetimeFigureOut">
              <a:rPr lang="it-CH" smtClean="0"/>
              <a:t>12.08.2023</a:t>
            </a:fld>
            <a:endParaRPr lang="it-CH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5E45C9A-5F5F-284A-A164-2864BCF19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3758D17-99C3-7B4F-AEB8-289A2F7F2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98B0F-E76A-9040-A19F-55D7899A1823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380153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3FD55C-C250-724E-8C7C-AEAC68615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it-CH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A7E8C5D-9465-6347-9B39-B18EE888E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8581-B643-C64E-834D-E3F9A2C8B002}" type="datetimeFigureOut">
              <a:rPr lang="it-CH" smtClean="0"/>
              <a:t>12.08.2023</a:t>
            </a:fld>
            <a:endParaRPr lang="it-CH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32843AD-1F58-9C48-A192-BA8DC2EC0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411B222-F1E0-8B40-A20F-C412AD24F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98B0F-E76A-9040-A19F-55D7899A1823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636088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146D304-8429-E34E-87F3-F7FE67F78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8581-B643-C64E-834D-E3F9A2C8B002}" type="datetimeFigureOut">
              <a:rPr lang="it-CH" smtClean="0"/>
              <a:t>12.08.2023</a:t>
            </a:fld>
            <a:endParaRPr lang="it-CH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4EB150A-1DDD-7E48-8C5A-A27F1CDAA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F2306F0-C839-8542-87DA-C5DC9B8D0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98B0F-E76A-9040-A19F-55D7899A1823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678025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A771AC-7C24-A64D-BA92-574589BA8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it-CH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356002C-37EC-2C43-839F-C5C2A7CD9B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4553451-7D7A-4E4F-986B-B1E53ACB1B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DAA312-77F5-CE42-AA42-78853A494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8581-B643-C64E-834D-E3F9A2C8B002}" type="datetimeFigureOut">
              <a:rPr lang="it-CH" smtClean="0"/>
              <a:t>12.08.2023</a:t>
            </a:fld>
            <a:endParaRPr lang="it-CH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322D7CC-B616-704F-9E0F-9A7006405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2CEBC4E-56B4-BF42-9C4B-DBD63EF92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98B0F-E76A-9040-A19F-55D7899A1823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9884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7BAAF7-C17B-5A41-BA74-7B843169A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it-CH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AD1CD33-0C9D-3F4D-B575-FCE90361C2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CH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CFDDC14-1DEB-BD4F-B76E-6D3D960A63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50146E6-807B-8345-9EAC-06BC93D67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8581-B643-C64E-834D-E3F9A2C8B002}" type="datetimeFigureOut">
              <a:rPr lang="it-CH" smtClean="0"/>
              <a:t>12.08.2023</a:t>
            </a:fld>
            <a:endParaRPr lang="it-CH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7A5A870-5EAF-F247-9535-AA7B0A679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4C208DE-EBB7-794D-8BE2-0B60E38BD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98B0F-E76A-9040-A19F-55D7899A1823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687292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8FCB61C-F031-9E47-89D7-D8932F9FD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it-CH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466A123-CA9C-9B41-BB3A-06D4C2E40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955B53D-61AC-DF4A-A5D7-68D04D3D25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F8581-B643-C64E-834D-E3F9A2C8B002}" type="datetimeFigureOut">
              <a:rPr lang="it-CH" smtClean="0"/>
              <a:t>12.08.2023</a:t>
            </a:fld>
            <a:endParaRPr lang="it-CH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C5CF06E-7875-024B-87D2-3F8045CD10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CH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94BFABC-9192-7043-9DA9-20713782C9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98B0F-E76A-9040-A19F-55D7899A1823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509647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2.xml"/><Relationship Id="rId7" Type="http://schemas.openxmlformats.org/officeDocument/2006/relationships/slide" Target="slide2.xml"/><Relationship Id="rId12" Type="http://schemas.openxmlformats.org/officeDocument/2006/relationships/slide" Target="slide12.xml"/><Relationship Id="rId17" Type="http://schemas.openxmlformats.org/officeDocument/2006/relationships/image" Target="../media/image10.jpeg"/><Relationship Id="rId2" Type="http://schemas.openxmlformats.org/officeDocument/2006/relationships/audio" Target="../media/media9.m4a"/><Relationship Id="rId16" Type="http://schemas.openxmlformats.org/officeDocument/2006/relationships/slide" Target="slide17.xml"/><Relationship Id="rId1" Type="http://schemas.microsoft.com/office/2007/relationships/media" Target="../media/media9.m4a"/><Relationship Id="rId6" Type="http://schemas.openxmlformats.org/officeDocument/2006/relationships/image" Target="../media/image1.png"/><Relationship Id="rId11" Type="http://schemas.openxmlformats.org/officeDocument/2006/relationships/image" Target="../media/image9.jpeg"/><Relationship Id="rId5" Type="http://schemas.openxmlformats.org/officeDocument/2006/relationships/slide" Target="slide9.xml"/><Relationship Id="rId15" Type="http://schemas.openxmlformats.org/officeDocument/2006/relationships/slide" Target="slide7.xml"/><Relationship Id="rId10" Type="http://schemas.openxmlformats.org/officeDocument/2006/relationships/image" Target="../media/image6.jpeg"/><Relationship Id="rId4" Type="http://schemas.openxmlformats.org/officeDocument/2006/relationships/slide" Target="slide11.xml"/><Relationship Id="rId9" Type="http://schemas.openxmlformats.org/officeDocument/2006/relationships/slide" Target="slide23.xml"/><Relationship Id="rId1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2.xml"/><Relationship Id="rId7" Type="http://schemas.openxmlformats.org/officeDocument/2006/relationships/slide" Target="slide2.xml"/><Relationship Id="rId12" Type="http://schemas.openxmlformats.org/officeDocument/2006/relationships/image" Target="../media/image7.jpeg"/><Relationship Id="rId2" Type="http://schemas.openxmlformats.org/officeDocument/2006/relationships/audio" Target="../media/media10.m4a"/><Relationship Id="rId16" Type="http://schemas.openxmlformats.org/officeDocument/2006/relationships/image" Target="../media/image10.jpeg"/><Relationship Id="rId1" Type="http://schemas.microsoft.com/office/2007/relationships/media" Target="../media/media10.m4a"/><Relationship Id="rId6" Type="http://schemas.openxmlformats.org/officeDocument/2006/relationships/image" Target="../media/image1.png"/><Relationship Id="rId11" Type="http://schemas.openxmlformats.org/officeDocument/2006/relationships/image" Target="../media/image9.jpeg"/><Relationship Id="rId5" Type="http://schemas.openxmlformats.org/officeDocument/2006/relationships/slide" Target="slide10.xml"/><Relationship Id="rId15" Type="http://schemas.openxmlformats.org/officeDocument/2006/relationships/slide" Target="slide17.xml"/><Relationship Id="rId10" Type="http://schemas.openxmlformats.org/officeDocument/2006/relationships/image" Target="../media/image6.jpeg"/><Relationship Id="rId4" Type="http://schemas.openxmlformats.org/officeDocument/2006/relationships/slide" Target="slide12.xml"/><Relationship Id="rId9" Type="http://schemas.openxmlformats.org/officeDocument/2006/relationships/slide" Target="slide23.xml"/><Relationship Id="rId14" Type="http://schemas.openxmlformats.org/officeDocument/2006/relationships/slide" Target="slide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7.xm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jpeg"/><Relationship Id="rId12" Type="http://schemas.openxmlformats.org/officeDocument/2006/relationships/image" Target="../media/image7.jpeg"/><Relationship Id="rId2" Type="http://schemas.openxmlformats.org/officeDocument/2006/relationships/audio" Target="../media/media11.m4a"/><Relationship Id="rId16" Type="http://schemas.openxmlformats.org/officeDocument/2006/relationships/image" Target="../media/image10.jpeg"/><Relationship Id="rId1" Type="http://schemas.microsoft.com/office/2007/relationships/media" Target="../media/media11.m4a"/><Relationship Id="rId6" Type="http://schemas.openxmlformats.org/officeDocument/2006/relationships/image" Target="../media/image1.png"/><Relationship Id="rId11" Type="http://schemas.openxmlformats.org/officeDocument/2006/relationships/image" Target="../media/image6.jpeg"/><Relationship Id="rId5" Type="http://schemas.openxmlformats.org/officeDocument/2006/relationships/slide" Target="slide11.xml"/><Relationship Id="rId15" Type="http://schemas.openxmlformats.org/officeDocument/2006/relationships/slide" Target="slide17.xml"/><Relationship Id="rId10" Type="http://schemas.openxmlformats.org/officeDocument/2006/relationships/slide" Target="slide23.xml"/><Relationship Id="rId4" Type="http://schemas.openxmlformats.org/officeDocument/2006/relationships/slide" Target="slide13.xml"/><Relationship Id="rId9" Type="http://schemas.openxmlformats.org/officeDocument/2006/relationships/image" Target="../media/image5.jpeg"/><Relationship Id="rId1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7.xm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jpeg"/><Relationship Id="rId12" Type="http://schemas.openxmlformats.org/officeDocument/2006/relationships/image" Target="../media/image7.jpeg"/><Relationship Id="rId2" Type="http://schemas.openxmlformats.org/officeDocument/2006/relationships/audio" Target="../media/media12.m4a"/><Relationship Id="rId16" Type="http://schemas.openxmlformats.org/officeDocument/2006/relationships/image" Target="../media/image10.jpeg"/><Relationship Id="rId1" Type="http://schemas.microsoft.com/office/2007/relationships/media" Target="../media/media12.m4a"/><Relationship Id="rId6" Type="http://schemas.openxmlformats.org/officeDocument/2006/relationships/image" Target="../media/image1.png"/><Relationship Id="rId11" Type="http://schemas.openxmlformats.org/officeDocument/2006/relationships/image" Target="../media/image6.jpeg"/><Relationship Id="rId5" Type="http://schemas.openxmlformats.org/officeDocument/2006/relationships/slide" Target="slide9.xml"/><Relationship Id="rId15" Type="http://schemas.openxmlformats.org/officeDocument/2006/relationships/slide" Target="slide17.xml"/><Relationship Id="rId10" Type="http://schemas.openxmlformats.org/officeDocument/2006/relationships/slide" Target="slide23.xml"/><Relationship Id="rId4" Type="http://schemas.openxmlformats.org/officeDocument/2006/relationships/slide" Target="slide14.xml"/><Relationship Id="rId9" Type="http://schemas.openxmlformats.org/officeDocument/2006/relationships/image" Target="../media/image5.jpeg"/><Relationship Id="rId1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7.xm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jpeg"/><Relationship Id="rId12" Type="http://schemas.openxmlformats.org/officeDocument/2006/relationships/image" Target="../media/image7.jpeg"/><Relationship Id="rId2" Type="http://schemas.openxmlformats.org/officeDocument/2006/relationships/audio" Target="../media/media13.m4a"/><Relationship Id="rId16" Type="http://schemas.openxmlformats.org/officeDocument/2006/relationships/image" Target="../media/image10.jpeg"/><Relationship Id="rId1" Type="http://schemas.microsoft.com/office/2007/relationships/media" Target="../media/media13.m4a"/><Relationship Id="rId6" Type="http://schemas.openxmlformats.org/officeDocument/2006/relationships/image" Target="../media/image1.png"/><Relationship Id="rId11" Type="http://schemas.openxmlformats.org/officeDocument/2006/relationships/image" Target="../media/image6.jpeg"/><Relationship Id="rId5" Type="http://schemas.openxmlformats.org/officeDocument/2006/relationships/slide" Target="slide8.xml"/><Relationship Id="rId15" Type="http://schemas.openxmlformats.org/officeDocument/2006/relationships/slide" Target="slide17.xml"/><Relationship Id="rId10" Type="http://schemas.openxmlformats.org/officeDocument/2006/relationships/slide" Target="slide23.xml"/><Relationship Id="rId4" Type="http://schemas.openxmlformats.org/officeDocument/2006/relationships/slide" Target="slide15.xml"/><Relationship Id="rId9" Type="http://schemas.openxmlformats.org/officeDocument/2006/relationships/image" Target="../media/image5.jpeg"/><Relationship Id="rId1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7.xm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jpeg"/><Relationship Id="rId12" Type="http://schemas.openxmlformats.org/officeDocument/2006/relationships/image" Target="../media/image7.jpeg"/><Relationship Id="rId2" Type="http://schemas.openxmlformats.org/officeDocument/2006/relationships/audio" Target="../media/media14.m4a"/><Relationship Id="rId16" Type="http://schemas.openxmlformats.org/officeDocument/2006/relationships/image" Target="../media/image10.jpeg"/><Relationship Id="rId1" Type="http://schemas.microsoft.com/office/2007/relationships/media" Target="../media/media14.m4a"/><Relationship Id="rId6" Type="http://schemas.openxmlformats.org/officeDocument/2006/relationships/image" Target="../media/image1.png"/><Relationship Id="rId11" Type="http://schemas.openxmlformats.org/officeDocument/2006/relationships/image" Target="../media/image6.jpeg"/><Relationship Id="rId5" Type="http://schemas.openxmlformats.org/officeDocument/2006/relationships/slide" Target="slide9.xml"/><Relationship Id="rId15" Type="http://schemas.openxmlformats.org/officeDocument/2006/relationships/slide" Target="slide17.xml"/><Relationship Id="rId10" Type="http://schemas.openxmlformats.org/officeDocument/2006/relationships/slide" Target="slide23.xml"/><Relationship Id="rId4" Type="http://schemas.openxmlformats.org/officeDocument/2006/relationships/slide" Target="slide16.xml"/><Relationship Id="rId9" Type="http://schemas.openxmlformats.org/officeDocument/2006/relationships/image" Target="../media/image5.jpeg"/><Relationship Id="rId1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jpeg"/><Relationship Id="rId12" Type="http://schemas.openxmlformats.org/officeDocument/2006/relationships/slide" Target="slide23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image" Target="../media/image1.png"/><Relationship Id="rId11" Type="http://schemas.openxmlformats.org/officeDocument/2006/relationships/image" Target="../media/image5.jpeg"/><Relationship Id="rId5" Type="http://schemas.openxmlformats.org/officeDocument/2006/relationships/slide" Target="slide16.xml"/><Relationship Id="rId15" Type="http://schemas.openxmlformats.org/officeDocument/2006/relationships/image" Target="../media/image10.jpeg"/><Relationship Id="rId10" Type="http://schemas.openxmlformats.org/officeDocument/2006/relationships/slide" Target="slide2.xml"/><Relationship Id="rId4" Type="http://schemas.openxmlformats.org/officeDocument/2006/relationships/slide" Target="slide17.xml"/><Relationship Id="rId9" Type="http://schemas.openxmlformats.org/officeDocument/2006/relationships/image" Target="../media/image7.jpeg"/><Relationship Id="rId1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2.xml"/><Relationship Id="rId7" Type="http://schemas.openxmlformats.org/officeDocument/2006/relationships/slide" Target="slide12.xml"/><Relationship Id="rId12" Type="http://schemas.openxmlformats.org/officeDocument/2006/relationships/image" Target="../media/image6.jpeg"/><Relationship Id="rId2" Type="http://schemas.openxmlformats.org/officeDocument/2006/relationships/audio" Target="../media/media16.m4a"/><Relationship Id="rId16" Type="http://schemas.openxmlformats.org/officeDocument/2006/relationships/image" Target="../media/image10.jpeg"/><Relationship Id="rId1" Type="http://schemas.microsoft.com/office/2007/relationships/media" Target="../media/media16.m4a"/><Relationship Id="rId6" Type="http://schemas.openxmlformats.org/officeDocument/2006/relationships/image" Target="../media/image1.png"/><Relationship Id="rId11" Type="http://schemas.openxmlformats.org/officeDocument/2006/relationships/slide" Target="slide23.xml"/><Relationship Id="rId5" Type="http://schemas.openxmlformats.org/officeDocument/2006/relationships/slide" Target="slide16.xml"/><Relationship Id="rId15" Type="http://schemas.openxmlformats.org/officeDocument/2006/relationships/image" Target="../media/image9.jpeg"/><Relationship Id="rId10" Type="http://schemas.openxmlformats.org/officeDocument/2006/relationships/image" Target="../media/image5.jpeg"/><Relationship Id="rId4" Type="http://schemas.openxmlformats.org/officeDocument/2006/relationships/slide" Target="slide18.xml"/><Relationship Id="rId9" Type="http://schemas.openxmlformats.org/officeDocument/2006/relationships/slide" Target="slide2.xml"/><Relationship Id="rId14" Type="http://schemas.openxmlformats.org/officeDocument/2006/relationships/slide" Target="slide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13" Type="http://schemas.openxmlformats.org/officeDocument/2006/relationships/slide" Target="slide7.xm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jpeg"/><Relationship Id="rId12" Type="http://schemas.openxmlformats.org/officeDocument/2006/relationships/image" Target="../media/image8.jpeg"/><Relationship Id="rId2" Type="http://schemas.openxmlformats.org/officeDocument/2006/relationships/audio" Target="../media/media12.m4a"/><Relationship Id="rId16" Type="http://schemas.openxmlformats.org/officeDocument/2006/relationships/image" Target="../media/image1.png"/><Relationship Id="rId1" Type="http://schemas.microsoft.com/office/2007/relationships/media" Target="../media/media12.m4a"/><Relationship Id="rId6" Type="http://schemas.openxmlformats.org/officeDocument/2006/relationships/slide" Target="slide2.xml"/><Relationship Id="rId11" Type="http://schemas.openxmlformats.org/officeDocument/2006/relationships/image" Target="../media/image7.jpeg"/><Relationship Id="rId5" Type="http://schemas.openxmlformats.org/officeDocument/2006/relationships/slide" Target="slide17.xml"/><Relationship Id="rId15" Type="http://schemas.openxmlformats.org/officeDocument/2006/relationships/image" Target="../media/image10.jpeg"/><Relationship Id="rId10" Type="http://schemas.openxmlformats.org/officeDocument/2006/relationships/slide" Target="slide12.xml"/><Relationship Id="rId4" Type="http://schemas.openxmlformats.org/officeDocument/2006/relationships/slide" Target="slide19.xml"/><Relationship Id="rId9" Type="http://schemas.openxmlformats.org/officeDocument/2006/relationships/image" Target="../media/image6.jpeg"/><Relationship Id="rId1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13" Type="http://schemas.openxmlformats.org/officeDocument/2006/relationships/slide" Target="slide7.xm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jpeg"/><Relationship Id="rId12" Type="http://schemas.openxmlformats.org/officeDocument/2006/relationships/image" Target="../media/image8.jpeg"/><Relationship Id="rId2" Type="http://schemas.openxmlformats.org/officeDocument/2006/relationships/audio" Target="../media/media17.m4a"/><Relationship Id="rId16" Type="http://schemas.openxmlformats.org/officeDocument/2006/relationships/image" Target="../media/image1.png"/><Relationship Id="rId1" Type="http://schemas.microsoft.com/office/2007/relationships/media" Target="../media/media17.m4a"/><Relationship Id="rId6" Type="http://schemas.openxmlformats.org/officeDocument/2006/relationships/slide" Target="slide2.xml"/><Relationship Id="rId11" Type="http://schemas.openxmlformats.org/officeDocument/2006/relationships/image" Target="../media/image7.jpeg"/><Relationship Id="rId5" Type="http://schemas.openxmlformats.org/officeDocument/2006/relationships/slide" Target="slide18.xml"/><Relationship Id="rId15" Type="http://schemas.openxmlformats.org/officeDocument/2006/relationships/image" Target="../media/image10.jpeg"/><Relationship Id="rId10" Type="http://schemas.openxmlformats.org/officeDocument/2006/relationships/slide" Target="slide12.xml"/><Relationship Id="rId4" Type="http://schemas.openxmlformats.org/officeDocument/2006/relationships/slide" Target="slide20.xml"/><Relationship Id="rId9" Type="http://schemas.openxmlformats.org/officeDocument/2006/relationships/image" Target="../media/image6.jpeg"/><Relationship Id="rId1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png"/><Relationship Id="rId12" Type="http://schemas.openxmlformats.org/officeDocument/2006/relationships/slide" Target="slide12.xml"/><Relationship Id="rId17" Type="http://schemas.openxmlformats.org/officeDocument/2006/relationships/image" Target="../media/image10.jpeg"/><Relationship Id="rId2" Type="http://schemas.openxmlformats.org/officeDocument/2006/relationships/audio" Target="../media/media2.m4a"/><Relationship Id="rId16" Type="http://schemas.openxmlformats.org/officeDocument/2006/relationships/image" Target="../media/image9.jpeg"/><Relationship Id="rId1" Type="http://schemas.microsoft.com/office/2007/relationships/media" Target="../media/media2.m4a"/><Relationship Id="rId6" Type="http://schemas.openxmlformats.org/officeDocument/2006/relationships/slide" Target="slide3.xml"/><Relationship Id="rId11" Type="http://schemas.openxmlformats.org/officeDocument/2006/relationships/image" Target="../media/image6.jpeg"/><Relationship Id="rId5" Type="http://schemas.microsoft.com/office/2007/relationships/hdphoto" Target="../media/hdphoto1.wdp"/><Relationship Id="rId15" Type="http://schemas.openxmlformats.org/officeDocument/2006/relationships/slide" Target="slide7.xml"/><Relationship Id="rId10" Type="http://schemas.openxmlformats.org/officeDocument/2006/relationships/slide" Target="slide23.xml"/><Relationship Id="rId4" Type="http://schemas.openxmlformats.org/officeDocument/2006/relationships/image" Target="../media/image4.png"/><Relationship Id="rId9" Type="http://schemas.openxmlformats.org/officeDocument/2006/relationships/image" Target="../media/image5.jpeg"/><Relationship Id="rId1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13" Type="http://schemas.openxmlformats.org/officeDocument/2006/relationships/slide" Target="slide7.xm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jpeg"/><Relationship Id="rId12" Type="http://schemas.openxmlformats.org/officeDocument/2006/relationships/image" Target="../media/image8.jpeg"/><Relationship Id="rId2" Type="http://schemas.openxmlformats.org/officeDocument/2006/relationships/audio" Target="../media/media18.m4a"/><Relationship Id="rId16" Type="http://schemas.openxmlformats.org/officeDocument/2006/relationships/image" Target="../media/image1.png"/><Relationship Id="rId1" Type="http://schemas.microsoft.com/office/2007/relationships/media" Target="../media/media18.m4a"/><Relationship Id="rId6" Type="http://schemas.openxmlformats.org/officeDocument/2006/relationships/slide" Target="slide2.xml"/><Relationship Id="rId11" Type="http://schemas.openxmlformats.org/officeDocument/2006/relationships/image" Target="../media/image7.jpeg"/><Relationship Id="rId5" Type="http://schemas.openxmlformats.org/officeDocument/2006/relationships/slide" Target="slide19.xml"/><Relationship Id="rId15" Type="http://schemas.openxmlformats.org/officeDocument/2006/relationships/image" Target="../media/image10.jpeg"/><Relationship Id="rId10" Type="http://schemas.openxmlformats.org/officeDocument/2006/relationships/slide" Target="slide12.xml"/><Relationship Id="rId4" Type="http://schemas.openxmlformats.org/officeDocument/2006/relationships/slide" Target="slide22.xml"/><Relationship Id="rId9" Type="http://schemas.openxmlformats.org/officeDocument/2006/relationships/image" Target="../media/image6.jpeg"/><Relationship Id="rId1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13" Type="http://schemas.openxmlformats.org/officeDocument/2006/relationships/slide" Target="slide7.xm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jpeg"/><Relationship Id="rId12" Type="http://schemas.openxmlformats.org/officeDocument/2006/relationships/image" Target="../media/image8.jpeg"/><Relationship Id="rId2" Type="http://schemas.openxmlformats.org/officeDocument/2006/relationships/audio" Target="../media/media19.m4a"/><Relationship Id="rId16" Type="http://schemas.openxmlformats.org/officeDocument/2006/relationships/image" Target="../media/image1.png"/><Relationship Id="rId1" Type="http://schemas.microsoft.com/office/2007/relationships/media" Target="../media/media19.m4a"/><Relationship Id="rId6" Type="http://schemas.openxmlformats.org/officeDocument/2006/relationships/slide" Target="slide2.xml"/><Relationship Id="rId11" Type="http://schemas.openxmlformats.org/officeDocument/2006/relationships/image" Target="../media/image7.jpeg"/><Relationship Id="rId5" Type="http://schemas.openxmlformats.org/officeDocument/2006/relationships/slide" Target="slide19.xml"/><Relationship Id="rId15" Type="http://schemas.openxmlformats.org/officeDocument/2006/relationships/image" Target="../media/image10.jpeg"/><Relationship Id="rId10" Type="http://schemas.openxmlformats.org/officeDocument/2006/relationships/slide" Target="slide12.xml"/><Relationship Id="rId4" Type="http://schemas.openxmlformats.org/officeDocument/2006/relationships/slide" Target="slide22.xml"/><Relationship Id="rId9" Type="http://schemas.openxmlformats.org/officeDocument/2006/relationships/image" Target="../media/image6.jpeg"/><Relationship Id="rId14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slide" Target="slide7.xml"/><Relationship Id="rId3" Type="http://schemas.openxmlformats.org/officeDocument/2006/relationships/slideLayout" Target="../slideLayouts/slideLayout2.xml"/><Relationship Id="rId7" Type="http://schemas.openxmlformats.org/officeDocument/2006/relationships/slide" Target="slide2.xml"/><Relationship Id="rId12" Type="http://schemas.openxmlformats.org/officeDocument/2006/relationships/image" Target="../media/image8.jpeg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6" Type="http://schemas.openxmlformats.org/officeDocument/2006/relationships/image" Target="../media/image1.png"/><Relationship Id="rId11" Type="http://schemas.openxmlformats.org/officeDocument/2006/relationships/image" Target="../media/image7.jpeg"/><Relationship Id="rId5" Type="http://schemas.openxmlformats.org/officeDocument/2006/relationships/slide" Target="slide20.xml"/><Relationship Id="rId15" Type="http://schemas.openxmlformats.org/officeDocument/2006/relationships/image" Target="../media/image10.jpeg"/><Relationship Id="rId10" Type="http://schemas.openxmlformats.org/officeDocument/2006/relationships/slide" Target="slide12.xml"/><Relationship Id="rId4" Type="http://schemas.openxmlformats.org/officeDocument/2006/relationships/slide" Target="slide23.xml"/><Relationship Id="rId9" Type="http://schemas.openxmlformats.org/officeDocument/2006/relationships/image" Target="../media/image6.jpeg"/><Relationship Id="rId14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png"/><Relationship Id="rId12" Type="http://schemas.openxmlformats.org/officeDocument/2006/relationships/image" Target="../media/image7.jpeg"/><Relationship Id="rId17" Type="http://schemas.openxmlformats.org/officeDocument/2006/relationships/image" Target="../media/image10.jpeg"/><Relationship Id="rId2" Type="http://schemas.openxmlformats.org/officeDocument/2006/relationships/audio" Target="../media/media16.m4a"/><Relationship Id="rId16" Type="http://schemas.openxmlformats.org/officeDocument/2006/relationships/slide" Target="slide17.xml"/><Relationship Id="rId1" Type="http://schemas.microsoft.com/office/2007/relationships/media" Target="../media/media16.m4a"/><Relationship Id="rId6" Type="http://schemas.openxmlformats.org/officeDocument/2006/relationships/image" Target="../media/image6.jpeg"/><Relationship Id="rId11" Type="http://schemas.openxmlformats.org/officeDocument/2006/relationships/slide" Target="slide12.xml"/><Relationship Id="rId5" Type="http://schemas.openxmlformats.org/officeDocument/2006/relationships/slide" Target="slide22.xml"/><Relationship Id="rId15" Type="http://schemas.openxmlformats.org/officeDocument/2006/relationships/image" Target="../media/image9.jpeg"/><Relationship Id="rId10" Type="http://schemas.openxmlformats.org/officeDocument/2006/relationships/slide" Target="slide23.xml"/><Relationship Id="rId4" Type="http://schemas.openxmlformats.org/officeDocument/2006/relationships/slide" Target="slide24.xml"/><Relationship Id="rId9" Type="http://schemas.openxmlformats.org/officeDocument/2006/relationships/image" Target="../media/image5.jpeg"/><Relationship Id="rId14" Type="http://schemas.openxmlformats.org/officeDocument/2006/relationships/slide" Target="slide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7.xm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png"/><Relationship Id="rId12" Type="http://schemas.openxmlformats.org/officeDocument/2006/relationships/image" Target="../media/image8.jpeg"/><Relationship Id="rId2" Type="http://schemas.openxmlformats.org/officeDocument/2006/relationships/audio" Target="../media/media21.m4a"/><Relationship Id="rId16" Type="http://schemas.openxmlformats.org/officeDocument/2006/relationships/image" Target="../media/image10.jpeg"/><Relationship Id="rId1" Type="http://schemas.microsoft.com/office/2007/relationships/media" Target="../media/media21.m4a"/><Relationship Id="rId6" Type="http://schemas.openxmlformats.org/officeDocument/2006/relationships/image" Target="../media/image6.jpeg"/><Relationship Id="rId11" Type="http://schemas.openxmlformats.org/officeDocument/2006/relationships/image" Target="../media/image7.jpeg"/><Relationship Id="rId5" Type="http://schemas.openxmlformats.org/officeDocument/2006/relationships/slide" Target="slide23.xml"/><Relationship Id="rId15" Type="http://schemas.openxmlformats.org/officeDocument/2006/relationships/slide" Target="slide17.xml"/><Relationship Id="rId10" Type="http://schemas.openxmlformats.org/officeDocument/2006/relationships/slide" Target="slide12.xml"/><Relationship Id="rId4" Type="http://schemas.openxmlformats.org/officeDocument/2006/relationships/slide" Target="slide25.xml"/><Relationship Id="rId9" Type="http://schemas.openxmlformats.org/officeDocument/2006/relationships/image" Target="../media/image5.jpeg"/><Relationship Id="rId14" Type="http://schemas.openxmlformats.org/officeDocument/2006/relationships/image" Target="../media/image9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png"/><Relationship Id="rId12" Type="http://schemas.openxmlformats.org/officeDocument/2006/relationships/image" Target="../media/image7.jpeg"/><Relationship Id="rId17" Type="http://schemas.openxmlformats.org/officeDocument/2006/relationships/image" Target="../media/image10.jpeg"/><Relationship Id="rId2" Type="http://schemas.openxmlformats.org/officeDocument/2006/relationships/audio" Target="../media/media22.m4a"/><Relationship Id="rId16" Type="http://schemas.openxmlformats.org/officeDocument/2006/relationships/slide" Target="slide17.xml"/><Relationship Id="rId1" Type="http://schemas.microsoft.com/office/2007/relationships/media" Target="../media/media22.m4a"/><Relationship Id="rId6" Type="http://schemas.openxmlformats.org/officeDocument/2006/relationships/image" Target="../media/image6.jpeg"/><Relationship Id="rId11" Type="http://schemas.openxmlformats.org/officeDocument/2006/relationships/slide" Target="slide12.xml"/><Relationship Id="rId5" Type="http://schemas.openxmlformats.org/officeDocument/2006/relationships/slide" Target="slide24.xml"/><Relationship Id="rId15" Type="http://schemas.openxmlformats.org/officeDocument/2006/relationships/image" Target="../media/image9.jpeg"/><Relationship Id="rId10" Type="http://schemas.openxmlformats.org/officeDocument/2006/relationships/slide" Target="slide23.xml"/><Relationship Id="rId4" Type="http://schemas.openxmlformats.org/officeDocument/2006/relationships/slide" Target="slide26.xml"/><Relationship Id="rId9" Type="http://schemas.openxmlformats.org/officeDocument/2006/relationships/image" Target="../media/image5.jpeg"/><Relationship Id="rId14" Type="http://schemas.openxmlformats.org/officeDocument/2006/relationships/slide" Target="slide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png"/><Relationship Id="rId12" Type="http://schemas.openxmlformats.org/officeDocument/2006/relationships/image" Target="../media/image7.jpeg"/><Relationship Id="rId17" Type="http://schemas.openxmlformats.org/officeDocument/2006/relationships/image" Target="../media/image10.jpeg"/><Relationship Id="rId2" Type="http://schemas.openxmlformats.org/officeDocument/2006/relationships/audio" Target="../media/media23.m4a"/><Relationship Id="rId16" Type="http://schemas.openxmlformats.org/officeDocument/2006/relationships/slide" Target="slide17.xml"/><Relationship Id="rId1" Type="http://schemas.microsoft.com/office/2007/relationships/media" Target="../media/media23.m4a"/><Relationship Id="rId6" Type="http://schemas.openxmlformats.org/officeDocument/2006/relationships/image" Target="../media/image6.jpeg"/><Relationship Id="rId11" Type="http://schemas.openxmlformats.org/officeDocument/2006/relationships/slide" Target="slide12.xml"/><Relationship Id="rId5" Type="http://schemas.openxmlformats.org/officeDocument/2006/relationships/slide" Target="slide25.xml"/><Relationship Id="rId15" Type="http://schemas.openxmlformats.org/officeDocument/2006/relationships/image" Target="../media/image9.jpeg"/><Relationship Id="rId10" Type="http://schemas.openxmlformats.org/officeDocument/2006/relationships/slide" Target="slide23.xml"/><Relationship Id="rId4" Type="http://schemas.openxmlformats.org/officeDocument/2006/relationships/slide" Target="slide27.xml"/><Relationship Id="rId9" Type="http://schemas.openxmlformats.org/officeDocument/2006/relationships/image" Target="../media/image5.jpeg"/><Relationship Id="rId14" Type="http://schemas.openxmlformats.org/officeDocument/2006/relationships/slide" Target="slide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png"/><Relationship Id="rId12" Type="http://schemas.openxmlformats.org/officeDocument/2006/relationships/image" Target="../media/image7.jpeg"/><Relationship Id="rId17" Type="http://schemas.openxmlformats.org/officeDocument/2006/relationships/image" Target="../media/image10.jpeg"/><Relationship Id="rId2" Type="http://schemas.openxmlformats.org/officeDocument/2006/relationships/audio" Target="../media/media20.m4a"/><Relationship Id="rId16" Type="http://schemas.openxmlformats.org/officeDocument/2006/relationships/slide" Target="slide17.xml"/><Relationship Id="rId1" Type="http://schemas.microsoft.com/office/2007/relationships/media" Target="../media/media20.m4a"/><Relationship Id="rId6" Type="http://schemas.openxmlformats.org/officeDocument/2006/relationships/image" Target="../media/image6.jpeg"/><Relationship Id="rId11" Type="http://schemas.openxmlformats.org/officeDocument/2006/relationships/slide" Target="slide12.xml"/><Relationship Id="rId5" Type="http://schemas.openxmlformats.org/officeDocument/2006/relationships/slide" Target="slide26.xml"/><Relationship Id="rId15" Type="http://schemas.openxmlformats.org/officeDocument/2006/relationships/image" Target="../media/image9.jpeg"/><Relationship Id="rId10" Type="http://schemas.openxmlformats.org/officeDocument/2006/relationships/slide" Target="slide23.xml"/><Relationship Id="rId4" Type="http://schemas.openxmlformats.org/officeDocument/2006/relationships/slide" Target="slide1.xml"/><Relationship Id="rId9" Type="http://schemas.openxmlformats.org/officeDocument/2006/relationships/image" Target="../media/image5.jpeg"/><Relationship Id="rId1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2.xml"/><Relationship Id="rId7" Type="http://schemas.openxmlformats.org/officeDocument/2006/relationships/slide" Target="slide2.xml"/><Relationship Id="rId12" Type="http://schemas.openxmlformats.org/officeDocument/2006/relationships/slide" Target="slide23.xml"/><Relationship Id="rId17" Type="http://schemas.openxmlformats.org/officeDocument/2006/relationships/image" Target="../media/image10.jpeg"/><Relationship Id="rId2" Type="http://schemas.openxmlformats.org/officeDocument/2006/relationships/audio" Target="../media/media3.m4a"/><Relationship Id="rId16" Type="http://schemas.openxmlformats.org/officeDocument/2006/relationships/slide" Target="slide17.xml"/><Relationship Id="rId1" Type="http://schemas.microsoft.com/office/2007/relationships/media" Target="../media/media3.m4a"/><Relationship Id="rId6" Type="http://schemas.openxmlformats.org/officeDocument/2006/relationships/slide" Target="slide4.xml"/><Relationship Id="rId11" Type="http://schemas.openxmlformats.org/officeDocument/2006/relationships/image" Target="../media/image5.jpeg"/><Relationship Id="rId5" Type="http://schemas.microsoft.com/office/2007/relationships/hdphoto" Target="../media/hdphoto2.wdp"/><Relationship Id="rId15" Type="http://schemas.openxmlformats.org/officeDocument/2006/relationships/image" Target="../media/image9.jpeg"/><Relationship Id="rId10" Type="http://schemas.openxmlformats.org/officeDocument/2006/relationships/image" Target="../media/image7.jpeg"/><Relationship Id="rId4" Type="http://schemas.openxmlformats.org/officeDocument/2006/relationships/image" Target="../media/image4.png"/><Relationship Id="rId9" Type="http://schemas.openxmlformats.org/officeDocument/2006/relationships/slide" Target="slide12.xml"/><Relationship Id="rId1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slideLayout" Target="../slideLayouts/slideLayout2.xml"/><Relationship Id="rId7" Type="http://schemas.openxmlformats.org/officeDocument/2006/relationships/slide" Target="slide3.xml"/><Relationship Id="rId12" Type="http://schemas.openxmlformats.org/officeDocument/2006/relationships/image" Target="../media/image6.jpeg"/><Relationship Id="rId17" Type="http://schemas.openxmlformats.org/officeDocument/2006/relationships/image" Target="../media/image9.jpeg"/><Relationship Id="rId2" Type="http://schemas.openxmlformats.org/officeDocument/2006/relationships/audio" Target="../media/media4.m4a"/><Relationship Id="rId16" Type="http://schemas.openxmlformats.org/officeDocument/2006/relationships/slide" Target="slide7.xml"/><Relationship Id="rId1" Type="http://schemas.microsoft.com/office/2007/relationships/media" Target="../media/media4.m4a"/><Relationship Id="rId6" Type="http://schemas.openxmlformats.org/officeDocument/2006/relationships/slide" Target="slide5.xml"/><Relationship Id="rId11" Type="http://schemas.openxmlformats.org/officeDocument/2006/relationships/slide" Target="slide23.xml"/><Relationship Id="rId5" Type="http://schemas.microsoft.com/office/2007/relationships/hdphoto" Target="../media/hdphoto3.wdp"/><Relationship Id="rId15" Type="http://schemas.openxmlformats.org/officeDocument/2006/relationships/image" Target="../media/image8.jpeg"/><Relationship Id="rId10" Type="http://schemas.openxmlformats.org/officeDocument/2006/relationships/image" Target="../media/image5.jpeg"/><Relationship Id="rId19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slide" Target="slide2.xml"/><Relationship Id="rId1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slideLayout" Target="../slideLayouts/slideLayout2.xml"/><Relationship Id="rId7" Type="http://schemas.openxmlformats.org/officeDocument/2006/relationships/slide" Target="slide4.xml"/><Relationship Id="rId12" Type="http://schemas.openxmlformats.org/officeDocument/2006/relationships/image" Target="../media/image6.jpeg"/><Relationship Id="rId17" Type="http://schemas.openxmlformats.org/officeDocument/2006/relationships/image" Target="../media/image9.jpeg"/><Relationship Id="rId2" Type="http://schemas.openxmlformats.org/officeDocument/2006/relationships/audio" Target="../media/media5.m4a"/><Relationship Id="rId16" Type="http://schemas.openxmlformats.org/officeDocument/2006/relationships/slide" Target="slide7.xml"/><Relationship Id="rId1" Type="http://schemas.microsoft.com/office/2007/relationships/media" Target="../media/media5.m4a"/><Relationship Id="rId6" Type="http://schemas.openxmlformats.org/officeDocument/2006/relationships/slide" Target="slide6.xml"/><Relationship Id="rId11" Type="http://schemas.openxmlformats.org/officeDocument/2006/relationships/slide" Target="slide23.xml"/><Relationship Id="rId5" Type="http://schemas.microsoft.com/office/2007/relationships/hdphoto" Target="../media/hdphoto4.wdp"/><Relationship Id="rId15" Type="http://schemas.openxmlformats.org/officeDocument/2006/relationships/image" Target="../media/image8.jpeg"/><Relationship Id="rId10" Type="http://schemas.openxmlformats.org/officeDocument/2006/relationships/image" Target="../media/image5.jpeg"/><Relationship Id="rId19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slide" Target="slide2.xml"/><Relationship Id="rId1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7.jpeg"/><Relationship Id="rId18" Type="http://schemas.openxmlformats.org/officeDocument/2006/relationships/image" Target="../media/image10.jpeg"/><Relationship Id="rId3" Type="http://schemas.openxmlformats.org/officeDocument/2006/relationships/slideLayout" Target="../slideLayouts/slideLayout2.xml"/><Relationship Id="rId7" Type="http://schemas.openxmlformats.org/officeDocument/2006/relationships/slide" Target="slide5.xml"/><Relationship Id="rId12" Type="http://schemas.openxmlformats.org/officeDocument/2006/relationships/image" Target="../media/image6.jpeg"/><Relationship Id="rId17" Type="http://schemas.openxmlformats.org/officeDocument/2006/relationships/slide" Target="slide17.xml"/><Relationship Id="rId2" Type="http://schemas.openxmlformats.org/officeDocument/2006/relationships/audio" Target="../media/media6.m4a"/><Relationship Id="rId16" Type="http://schemas.openxmlformats.org/officeDocument/2006/relationships/image" Target="../media/image9.jpeg"/><Relationship Id="rId1" Type="http://schemas.microsoft.com/office/2007/relationships/media" Target="../media/media6.m4a"/><Relationship Id="rId6" Type="http://schemas.openxmlformats.org/officeDocument/2006/relationships/slide" Target="slide7.xml"/><Relationship Id="rId11" Type="http://schemas.openxmlformats.org/officeDocument/2006/relationships/slide" Target="slide23.xml"/><Relationship Id="rId5" Type="http://schemas.microsoft.com/office/2007/relationships/hdphoto" Target="../media/hdphoto4.wdp"/><Relationship Id="rId15" Type="http://schemas.openxmlformats.org/officeDocument/2006/relationships/image" Target="../media/image8.jpeg"/><Relationship Id="rId10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openxmlformats.org/officeDocument/2006/relationships/slide" Target="slide2.xml"/><Relationship Id="rId14" Type="http://schemas.openxmlformats.org/officeDocument/2006/relationships/slide" Target="slid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2.xml"/><Relationship Id="rId7" Type="http://schemas.openxmlformats.org/officeDocument/2006/relationships/slide" Target="slide2.xml"/><Relationship Id="rId12" Type="http://schemas.openxmlformats.org/officeDocument/2006/relationships/slide" Target="slide12.xml"/><Relationship Id="rId17" Type="http://schemas.openxmlformats.org/officeDocument/2006/relationships/image" Target="../media/image10.jpeg"/><Relationship Id="rId2" Type="http://schemas.openxmlformats.org/officeDocument/2006/relationships/audio" Target="../media/media7.m4a"/><Relationship Id="rId16" Type="http://schemas.openxmlformats.org/officeDocument/2006/relationships/slide" Target="slide17.xml"/><Relationship Id="rId1" Type="http://schemas.microsoft.com/office/2007/relationships/media" Target="../media/media7.m4a"/><Relationship Id="rId6" Type="http://schemas.openxmlformats.org/officeDocument/2006/relationships/image" Target="../media/image1.png"/><Relationship Id="rId11" Type="http://schemas.openxmlformats.org/officeDocument/2006/relationships/image" Target="../media/image9.jpeg"/><Relationship Id="rId5" Type="http://schemas.openxmlformats.org/officeDocument/2006/relationships/slide" Target="slide6.xml"/><Relationship Id="rId15" Type="http://schemas.openxmlformats.org/officeDocument/2006/relationships/slide" Target="slide7.xml"/><Relationship Id="rId10" Type="http://schemas.openxmlformats.org/officeDocument/2006/relationships/image" Target="../media/image6.jpeg"/><Relationship Id="rId4" Type="http://schemas.openxmlformats.org/officeDocument/2006/relationships/slide" Target="slide8.xml"/><Relationship Id="rId9" Type="http://schemas.openxmlformats.org/officeDocument/2006/relationships/slide" Target="slide23.xml"/><Relationship Id="rId1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jpeg"/><Relationship Id="rId12" Type="http://schemas.openxmlformats.org/officeDocument/2006/relationships/slide" Target="slide12.xml"/><Relationship Id="rId2" Type="http://schemas.openxmlformats.org/officeDocument/2006/relationships/audio" Target="../media/media4.m4a"/><Relationship Id="rId16" Type="http://schemas.openxmlformats.org/officeDocument/2006/relationships/image" Target="../media/image10.jpeg"/><Relationship Id="rId1" Type="http://schemas.microsoft.com/office/2007/relationships/media" Target="../media/media4.m4a"/><Relationship Id="rId6" Type="http://schemas.openxmlformats.org/officeDocument/2006/relationships/slide" Target="slide2.xml"/><Relationship Id="rId11" Type="http://schemas.openxmlformats.org/officeDocument/2006/relationships/image" Target="../media/image9.jpeg"/><Relationship Id="rId5" Type="http://schemas.openxmlformats.org/officeDocument/2006/relationships/slide" Target="slide7.xml"/><Relationship Id="rId15" Type="http://schemas.openxmlformats.org/officeDocument/2006/relationships/slide" Target="slide17.xml"/><Relationship Id="rId10" Type="http://schemas.openxmlformats.org/officeDocument/2006/relationships/image" Target="../media/image1.png"/><Relationship Id="rId4" Type="http://schemas.openxmlformats.org/officeDocument/2006/relationships/slide" Target="slide9.xml"/><Relationship Id="rId9" Type="http://schemas.openxmlformats.org/officeDocument/2006/relationships/image" Target="../media/image6.jpeg"/><Relationship Id="rId1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2.xml"/><Relationship Id="rId7" Type="http://schemas.openxmlformats.org/officeDocument/2006/relationships/slide" Target="slide2.xml"/><Relationship Id="rId12" Type="http://schemas.openxmlformats.org/officeDocument/2006/relationships/slide" Target="slide12.xml"/><Relationship Id="rId17" Type="http://schemas.openxmlformats.org/officeDocument/2006/relationships/image" Target="../media/image10.jpeg"/><Relationship Id="rId2" Type="http://schemas.openxmlformats.org/officeDocument/2006/relationships/audio" Target="../media/media8.m4a"/><Relationship Id="rId16" Type="http://schemas.openxmlformats.org/officeDocument/2006/relationships/slide" Target="slide17.xml"/><Relationship Id="rId1" Type="http://schemas.microsoft.com/office/2007/relationships/media" Target="../media/media8.m4a"/><Relationship Id="rId6" Type="http://schemas.openxmlformats.org/officeDocument/2006/relationships/image" Target="../media/image1.png"/><Relationship Id="rId11" Type="http://schemas.openxmlformats.org/officeDocument/2006/relationships/image" Target="../media/image9.jpeg"/><Relationship Id="rId5" Type="http://schemas.openxmlformats.org/officeDocument/2006/relationships/slide" Target="slide8.xml"/><Relationship Id="rId15" Type="http://schemas.openxmlformats.org/officeDocument/2006/relationships/slide" Target="slide7.xml"/><Relationship Id="rId10" Type="http://schemas.openxmlformats.org/officeDocument/2006/relationships/image" Target="../media/image6.jpeg"/><Relationship Id="rId4" Type="http://schemas.openxmlformats.org/officeDocument/2006/relationships/slide" Target="slide10.xml"/><Relationship Id="rId9" Type="http://schemas.openxmlformats.org/officeDocument/2006/relationships/slide" Target="slide23.xml"/><Relationship Id="rId1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053FC7D-C100-7FAB-CFA5-BF4A4E03B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/>
              <a:t>Introduzione uova</a:t>
            </a:r>
          </a:p>
        </p:txBody>
      </p:sp>
      <p:pic>
        <p:nvPicPr>
          <p:cNvPr id="6" name="Audio Recording 28 apr 2022, 17:28:36" descr="Audio Recording 28 apr 2022, 17:28:36">
            <a:hlinkClick r:id="" action="ppaction://media"/>
            <a:extLst>
              <a:ext uri="{FF2B5EF4-FFF2-40B4-BE49-F238E27FC236}">
                <a16:creationId xmlns:a16="http://schemas.microsoft.com/office/drawing/2014/main" id="{823DDF3B-F492-C0FC-CB1A-314E35A46A9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264731" y="3022600"/>
            <a:ext cx="812800" cy="81280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DD8E896F-3DB4-B875-509C-394E2670C8A1}"/>
              </a:ext>
            </a:extLst>
          </p:cNvPr>
          <p:cNvSpPr txBox="1"/>
          <p:nvPr/>
        </p:nvSpPr>
        <p:spPr>
          <a:xfrm>
            <a:off x="6120085" y="3218587"/>
            <a:ext cx="1751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dirty="0"/>
              <a:t>Messaggio Laura</a:t>
            </a:r>
          </a:p>
        </p:txBody>
      </p:sp>
      <p:pic>
        <p:nvPicPr>
          <p:cNvPr id="9" name="Elemento grafico 8" descr="Gallo">
            <a:extLst>
              <a:ext uri="{FF2B5EF4-FFF2-40B4-BE49-F238E27FC236}">
                <a16:creationId xmlns:a16="http://schemas.microsoft.com/office/drawing/2014/main" id="{9CB29B58-B1C4-040D-7A64-2BB8CF19ED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09662" y="2428876"/>
            <a:ext cx="3906838" cy="3906838"/>
          </a:xfrm>
          <a:prstGeom prst="rect">
            <a:avLst/>
          </a:prstGeom>
        </p:spPr>
      </p:pic>
      <p:pic>
        <p:nvPicPr>
          <p:cNvPr id="10" name="Immagine 9" descr="Immagine correlata">
            <a:extLst>
              <a:ext uri="{FF2B5EF4-FFF2-40B4-BE49-F238E27FC236}">
                <a16:creationId xmlns:a16="http://schemas.microsoft.com/office/drawing/2014/main" id="{121A2ACD-38A4-DC29-147D-11EFA712D2C7}"/>
              </a:ext>
            </a:extLst>
          </p:cNvPr>
          <p:cNvPicPr/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590" y="313631"/>
            <a:ext cx="3872344" cy="61792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551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410071" y="5095469"/>
            <a:ext cx="76824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CH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4. NEREA VUOLE PREPARARE DELLE CRÊPES E DEVE RIPETERE LA RICETTA PER 4 VOLTE. QUANTE UOVA HA BISOGNO? SONO ABBASTANZA LE UOVA DI QUESTA SCATOLA?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4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5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 dirty="0"/>
          </a:p>
        </p:txBody>
      </p:sp>
      <p:pic>
        <p:nvPicPr>
          <p:cNvPr id="3" name="Audio Recording 28 apr 2022, 17:22:35" descr="Audio Recording 28 apr 2022, 17:22:35">
            <a:hlinkClick r:id="" action="ppaction://media"/>
            <a:extLst>
              <a:ext uri="{FF2B5EF4-FFF2-40B4-BE49-F238E27FC236}">
                <a16:creationId xmlns:a16="http://schemas.microsoft.com/office/drawing/2014/main" id="{33502252-D359-220E-3F72-9BCB37A50AD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682523" y="3831376"/>
            <a:ext cx="812800" cy="812800"/>
          </a:xfrm>
          <a:prstGeom prst="rect">
            <a:avLst/>
          </a:prstGeom>
        </p:spPr>
      </p:pic>
      <p:pic>
        <p:nvPicPr>
          <p:cNvPr id="20" name="Immagine 19" descr="Immagine correlata">
            <a:hlinkClick r:id="rId7" action="ppaction://hlinksldjump"/>
            <a:extLst>
              <a:ext uri="{FF2B5EF4-FFF2-40B4-BE49-F238E27FC236}">
                <a16:creationId xmlns:a16="http://schemas.microsoft.com/office/drawing/2014/main" id="{2D9972A3-CFAA-1668-CF96-F430EC36E7B3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magine 20" descr="Risultati immagini per scatola 50 uova">
            <a:hlinkClick r:id="rId9" action="ppaction://hlinksldjump"/>
            <a:extLst>
              <a:ext uri="{FF2B5EF4-FFF2-40B4-BE49-F238E27FC236}">
                <a16:creationId xmlns:a16="http://schemas.microsoft.com/office/drawing/2014/main" id="{F70893CA-64A2-3B54-AB73-804632EAAE63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14A91D13-29C2-DCE2-11A1-2018F5EFFAB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12746" y="1762530"/>
            <a:ext cx="3102449" cy="3077431"/>
          </a:xfrm>
          <a:prstGeom prst="rect">
            <a:avLst/>
          </a:prstGeom>
        </p:spPr>
      </p:pic>
      <p:pic>
        <p:nvPicPr>
          <p:cNvPr id="14" name="imgPopup" descr="Uova vuota confezione di cartone isolato su uno sfondo bianco. Foto Stock">
            <a:hlinkClick r:id="rId12" action="ppaction://hlinksldjump" highlightClick="1"/>
            <a:extLst>
              <a:ext uri="{FF2B5EF4-FFF2-40B4-BE49-F238E27FC236}">
                <a16:creationId xmlns:a16="http://schemas.microsoft.com/office/drawing/2014/main" id="{0F16D18C-5E1D-C37B-9AB4-1F8ED958F9B8}"/>
              </a:ext>
            </a:extLst>
          </p:cNvPr>
          <p:cNvPicPr/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magine 15" descr="Uova vuota confezione di cartone isolato su uno sfondo bianco. Foto Stock">
            <a:hlinkClick r:id="rId12" action="ppaction://hlinksldjump" highlightClick="1"/>
            <a:extLst>
              <a:ext uri="{FF2B5EF4-FFF2-40B4-BE49-F238E27FC236}">
                <a16:creationId xmlns:a16="http://schemas.microsoft.com/office/drawing/2014/main" id="{3BF8549C-BCDB-66CC-7FB2-93DCCEEF84F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18" name="Immagine 17" descr="Immagine correlata&#10;">
            <a:hlinkClick r:id="rId15" action="ppaction://hlinksldjump"/>
            <a:extLst>
              <a:ext uri="{FF2B5EF4-FFF2-40B4-BE49-F238E27FC236}">
                <a16:creationId xmlns:a16="http://schemas.microsoft.com/office/drawing/2014/main" id="{76699326-C9C1-C3CD-39BB-3B5E51E9DB5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19" name="Immagine 18">
            <a:hlinkClick r:id="rId16" action="ppaction://hlinksldjump" highlightClick="1"/>
            <a:extLst>
              <a:ext uri="{FF2B5EF4-FFF2-40B4-BE49-F238E27FC236}">
                <a16:creationId xmlns:a16="http://schemas.microsoft.com/office/drawing/2014/main" id="{1AEF9EFA-564B-33F6-17D7-AF46C65196CE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57910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410071" y="5095469"/>
            <a:ext cx="76824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CH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5. LE GALLINE DI PASCAL HANNO FATTO 8 UOVA, QUANTE UOVA MANCANO PER RIEMPIRE QUESTA SCATOLA? 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4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5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 dirty="0"/>
          </a:p>
        </p:txBody>
      </p:sp>
      <p:pic>
        <p:nvPicPr>
          <p:cNvPr id="3" name="Audio Recording 28 apr 2022, 17:22:50" descr="Audio Recording 28 apr 2022, 17:22:50">
            <a:hlinkClick r:id="" action="ppaction://media"/>
            <a:extLst>
              <a:ext uri="{FF2B5EF4-FFF2-40B4-BE49-F238E27FC236}">
                <a16:creationId xmlns:a16="http://schemas.microsoft.com/office/drawing/2014/main" id="{30C488CF-DBF7-85F3-D835-E8956B40C48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637381" y="5741800"/>
            <a:ext cx="812800" cy="812800"/>
          </a:xfrm>
          <a:prstGeom prst="rect">
            <a:avLst/>
          </a:prstGeom>
        </p:spPr>
      </p:pic>
      <p:pic>
        <p:nvPicPr>
          <p:cNvPr id="20" name="Immagine 19" descr="Immagine correlata">
            <a:hlinkClick r:id="rId7" action="ppaction://hlinksldjump"/>
            <a:extLst>
              <a:ext uri="{FF2B5EF4-FFF2-40B4-BE49-F238E27FC236}">
                <a16:creationId xmlns:a16="http://schemas.microsoft.com/office/drawing/2014/main" id="{DFD74345-80CA-2187-9225-5B35ED99120F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magine 20" descr="Risultati immagini per scatola 50 uova">
            <a:hlinkClick r:id="rId9" action="ppaction://hlinksldjump"/>
            <a:extLst>
              <a:ext uri="{FF2B5EF4-FFF2-40B4-BE49-F238E27FC236}">
                <a16:creationId xmlns:a16="http://schemas.microsoft.com/office/drawing/2014/main" id="{35020CE6-31FA-C46B-876A-2BF94862DADF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163A6C20-D0CE-31AC-FC6F-28361189574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12746" y="1762530"/>
            <a:ext cx="3102449" cy="3077431"/>
          </a:xfrm>
          <a:prstGeom prst="rect">
            <a:avLst/>
          </a:prstGeom>
        </p:spPr>
      </p:pic>
      <p:pic>
        <p:nvPicPr>
          <p:cNvPr id="14" name="imgPopup" descr="Uova vuota confezione di cartone isolato su uno sfondo bianco. Foto Stock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D685AFF9-D0E5-D91E-F97C-245C3B7D3B96}"/>
              </a:ext>
            </a:extLst>
          </p:cNvPr>
          <p:cNvPicPr/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magine 15" descr="Uova vuota confezione di cartone isolato su uno sfondo bianco. Foto Stock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2FB3F1CD-D78D-2B7B-2E16-2F0A623CACD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18" name="Immagine 17" descr="Immagine correlata&#10;">
            <a:hlinkClick r:id="rId14" action="ppaction://hlinksldjump"/>
            <a:extLst>
              <a:ext uri="{FF2B5EF4-FFF2-40B4-BE49-F238E27FC236}">
                <a16:creationId xmlns:a16="http://schemas.microsoft.com/office/drawing/2014/main" id="{6A810043-FAFE-C051-6F57-110BABE53D1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19" name="Immagine 18">
            <a:hlinkClick r:id="rId15" action="ppaction://hlinksldjump" highlightClick="1"/>
            <a:extLst>
              <a:ext uri="{FF2B5EF4-FFF2-40B4-BE49-F238E27FC236}">
                <a16:creationId xmlns:a16="http://schemas.microsoft.com/office/drawing/2014/main" id="{25FEADB9-7BC3-E690-F30C-E409871AB9C7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53954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8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410071" y="5095469"/>
            <a:ext cx="76824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CH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1. QUANTE UOVA PUÒ CONTENERE LA SCATOLA?  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4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5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 dirty="0"/>
          </a:p>
        </p:txBody>
      </p:sp>
      <p:pic>
        <p:nvPicPr>
          <p:cNvPr id="3" name="Audio Recording 28 apr 2022, 17:23:01" descr="Audio Recording 28 apr 2022, 17:23:01">
            <a:hlinkClick r:id="" action="ppaction://media"/>
            <a:extLst>
              <a:ext uri="{FF2B5EF4-FFF2-40B4-BE49-F238E27FC236}">
                <a16:creationId xmlns:a16="http://schemas.microsoft.com/office/drawing/2014/main" id="{71322274-6D8B-91B1-05AF-32BAAB9C1FA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438471" y="5414086"/>
            <a:ext cx="812800" cy="81280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D0013C5F-9790-3EBF-7467-6E1BF0F244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24273" y="1617839"/>
            <a:ext cx="3537519" cy="2731422"/>
          </a:xfrm>
          <a:prstGeom prst="rect">
            <a:avLst/>
          </a:prstGeom>
        </p:spPr>
      </p:pic>
      <p:pic>
        <p:nvPicPr>
          <p:cNvPr id="18" name="Immagine 17" descr="Immagine correlata">
            <a:hlinkClick r:id="rId8" action="ppaction://hlinksldjump"/>
            <a:extLst>
              <a:ext uri="{FF2B5EF4-FFF2-40B4-BE49-F238E27FC236}">
                <a16:creationId xmlns:a16="http://schemas.microsoft.com/office/drawing/2014/main" id="{4A0DE1A8-6B15-435B-BFCB-C6A890A0CF54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magine 18" descr="Risultati immagini per scatola 50 uova">
            <a:hlinkClick r:id="rId10" action="ppaction://hlinksldjump"/>
            <a:extLst>
              <a:ext uri="{FF2B5EF4-FFF2-40B4-BE49-F238E27FC236}">
                <a16:creationId xmlns:a16="http://schemas.microsoft.com/office/drawing/2014/main" id="{2C871E4D-382B-F1B2-227C-FFA8907B0B0E}"/>
              </a:ext>
            </a:extLst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gPopup" descr="Uova vuota confezione di cartone isolato su uno sfondo bianco. Foto Stock">
            <a:extLst>
              <a:ext uri="{FF2B5EF4-FFF2-40B4-BE49-F238E27FC236}">
                <a16:creationId xmlns:a16="http://schemas.microsoft.com/office/drawing/2014/main" id="{FD06342D-4583-6958-FA3A-BFFB047F0772}"/>
              </a:ext>
            </a:extLst>
          </p:cNvPr>
          <p:cNvPicPr/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6817732" y="1512333"/>
            <a:ext cx="3274729" cy="28113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imgPopup" descr="Uova vuota confezione di cartone isolato su uno sfondo bianco. Foto Stock">
            <a:hlinkClick r:id="rId13" action="ppaction://hlinksldjump"/>
            <a:extLst>
              <a:ext uri="{FF2B5EF4-FFF2-40B4-BE49-F238E27FC236}">
                <a16:creationId xmlns:a16="http://schemas.microsoft.com/office/drawing/2014/main" id="{0ACFF9CF-1D4B-3758-82BD-46C848629E91}"/>
              </a:ext>
            </a:extLst>
          </p:cNvPr>
          <p:cNvPicPr/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Immagine 27" descr="Uova vuota confezione di cartone isolato su uno sfondo bianco. Foto Stock">
            <a:extLst>
              <a:ext uri="{FF2B5EF4-FFF2-40B4-BE49-F238E27FC236}">
                <a16:creationId xmlns:a16="http://schemas.microsoft.com/office/drawing/2014/main" id="{73ADF40D-2B54-A6DC-94AC-1583A2F22D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30" name="Immagine 29" descr="Immagine correlata&#10;">
            <a:hlinkClick r:id="rId13" action="ppaction://hlinksldjump"/>
            <a:extLst>
              <a:ext uri="{FF2B5EF4-FFF2-40B4-BE49-F238E27FC236}">
                <a16:creationId xmlns:a16="http://schemas.microsoft.com/office/drawing/2014/main" id="{C16FE969-B81D-2211-E362-4BD82265D30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31" name="Immagine 30">
            <a:hlinkClick r:id="rId15" action="ppaction://hlinksldjump" highlightClick="1"/>
            <a:extLst>
              <a:ext uri="{FF2B5EF4-FFF2-40B4-BE49-F238E27FC236}">
                <a16:creationId xmlns:a16="http://schemas.microsoft.com/office/drawing/2014/main" id="{0CC1A876-5F06-79B8-7CC7-28CD819EF57A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2812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3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410071" y="5095469"/>
            <a:ext cx="76824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CH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2. GIOELE VUOLE DIVIDERE TUTTE LE UOVA CON I SUOI TRE AMICI, QUANTE UOVA RICEVONO OGNUNO DI LORO?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4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5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 dirty="0"/>
          </a:p>
        </p:txBody>
      </p:sp>
      <p:pic>
        <p:nvPicPr>
          <p:cNvPr id="3" name="Audio Recording 28 apr 2022, 17:23:18" descr="Audio Recording 28 apr 2022, 17:23:18">
            <a:hlinkClick r:id="" action="ppaction://media"/>
            <a:extLst>
              <a:ext uri="{FF2B5EF4-FFF2-40B4-BE49-F238E27FC236}">
                <a16:creationId xmlns:a16="http://schemas.microsoft.com/office/drawing/2014/main" id="{F8427CDE-365E-249F-9EA2-FD7A435D3BC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413557" y="5403480"/>
            <a:ext cx="812800" cy="812800"/>
          </a:xfrm>
          <a:prstGeom prst="rect">
            <a:avLst/>
          </a:prstGeom>
        </p:spPr>
      </p:pic>
      <p:pic>
        <p:nvPicPr>
          <p:cNvPr id="25" name="Immagine 24" descr="Scatola vuota confezione di cartone vuota su sfondo bianco. Foto stock&#10;">
            <a:extLst>
              <a:ext uri="{FF2B5EF4-FFF2-40B4-BE49-F238E27FC236}">
                <a16:creationId xmlns:a16="http://schemas.microsoft.com/office/drawing/2014/main" id="{C3331ABA-8E12-AE43-B63B-D5E9439EA5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11519" y="1512333"/>
            <a:ext cx="3537519" cy="2731422"/>
          </a:xfrm>
          <a:prstGeom prst="rect">
            <a:avLst/>
          </a:prstGeom>
        </p:spPr>
      </p:pic>
      <p:pic>
        <p:nvPicPr>
          <p:cNvPr id="18" name="Immagine 17" descr="Immagine correlata">
            <a:hlinkClick r:id="rId8" action="ppaction://hlinksldjump"/>
            <a:extLst>
              <a:ext uri="{FF2B5EF4-FFF2-40B4-BE49-F238E27FC236}">
                <a16:creationId xmlns:a16="http://schemas.microsoft.com/office/drawing/2014/main" id="{C5F6979E-003E-9267-9565-7F9606A91845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magine 18" descr="Risultati immagini per scatola 50 uova">
            <a:hlinkClick r:id="rId10" action="ppaction://hlinksldjump"/>
            <a:extLst>
              <a:ext uri="{FF2B5EF4-FFF2-40B4-BE49-F238E27FC236}">
                <a16:creationId xmlns:a16="http://schemas.microsoft.com/office/drawing/2014/main" id="{2A51538F-D310-D55E-55AB-82F6B7B5D2D4}"/>
              </a:ext>
            </a:extLst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gPopup" descr="Uova vuota confezione di cartone isolato su uno sfondo bianco. Foto Stock">
            <a:extLst>
              <a:ext uri="{FF2B5EF4-FFF2-40B4-BE49-F238E27FC236}">
                <a16:creationId xmlns:a16="http://schemas.microsoft.com/office/drawing/2014/main" id="{0DFF2B8C-62D9-D528-95F4-2D893772D8DA}"/>
              </a:ext>
            </a:extLst>
          </p:cNvPr>
          <p:cNvPicPr/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6817732" y="1512333"/>
            <a:ext cx="3274729" cy="28113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imgPopup" descr="Uova vuota confezione di cartone isolato su uno sfondo bianco. Foto Stock">
            <a:hlinkClick r:id="rId13" action="ppaction://hlinksldjump"/>
            <a:extLst>
              <a:ext uri="{FF2B5EF4-FFF2-40B4-BE49-F238E27FC236}">
                <a16:creationId xmlns:a16="http://schemas.microsoft.com/office/drawing/2014/main" id="{966E3375-6F69-6B52-57C5-B8CF145F2B76}"/>
              </a:ext>
            </a:extLst>
          </p:cNvPr>
          <p:cNvPicPr/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" name="Immagine 29" descr="Uova vuota confezione di cartone isolato su uno sfondo bianco. Foto Stock">
            <a:extLst>
              <a:ext uri="{FF2B5EF4-FFF2-40B4-BE49-F238E27FC236}">
                <a16:creationId xmlns:a16="http://schemas.microsoft.com/office/drawing/2014/main" id="{DB714A66-7560-5F62-E4D4-9BF7519034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31" name="Immagine 30" descr="Immagine correlata&#10;">
            <a:hlinkClick r:id="rId13" action="ppaction://hlinksldjump"/>
            <a:extLst>
              <a:ext uri="{FF2B5EF4-FFF2-40B4-BE49-F238E27FC236}">
                <a16:creationId xmlns:a16="http://schemas.microsoft.com/office/drawing/2014/main" id="{9BC382A4-056C-ECDC-0B34-8873BA62785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32" name="Immagine 31">
            <a:hlinkClick r:id="rId15" action="ppaction://hlinksldjump" highlightClick="1"/>
            <a:extLst>
              <a:ext uri="{FF2B5EF4-FFF2-40B4-BE49-F238E27FC236}">
                <a16:creationId xmlns:a16="http://schemas.microsoft.com/office/drawing/2014/main" id="{909D3323-00BD-D865-7AB9-A433AB162B97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0578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1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410071" y="5095469"/>
            <a:ext cx="76824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it-IT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3. MALIN HA UNA SCATOLA PIENA DI UOVA. ROMPE 8 UOVA, QUANTE NE RIMANGONO?</a:t>
            </a:r>
          </a:p>
          <a:p>
            <a:pPr lvl="0">
              <a:spcAft>
                <a:spcPts val="0"/>
              </a:spcAft>
            </a:pP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4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5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3" name="Audio Recording 28 apr 2022, 17:23:31" descr="Audio Recording 28 apr 2022, 17:23:31">
            <a:hlinkClick r:id="" action="ppaction://media"/>
            <a:extLst>
              <a:ext uri="{FF2B5EF4-FFF2-40B4-BE49-F238E27FC236}">
                <a16:creationId xmlns:a16="http://schemas.microsoft.com/office/drawing/2014/main" id="{072ADA3D-C9CB-DEB1-C50D-16B22BD9810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689600" y="5406326"/>
            <a:ext cx="812800" cy="812800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C2B2DA9B-4AF8-4E41-9837-2A9119DD05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24273" y="1617839"/>
            <a:ext cx="3537519" cy="2731422"/>
          </a:xfrm>
          <a:prstGeom prst="rect">
            <a:avLst/>
          </a:prstGeom>
        </p:spPr>
      </p:pic>
      <p:pic>
        <p:nvPicPr>
          <p:cNvPr id="20" name="Immagine 19" descr="Immagine correlata">
            <a:hlinkClick r:id="rId8" action="ppaction://hlinksldjump"/>
            <a:extLst>
              <a:ext uri="{FF2B5EF4-FFF2-40B4-BE49-F238E27FC236}">
                <a16:creationId xmlns:a16="http://schemas.microsoft.com/office/drawing/2014/main" id="{29A2A341-8D13-8581-9EDC-FD82EC6209B0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magine 20" descr="Risultati immagini per scatola 50 uova">
            <a:hlinkClick r:id="rId10" action="ppaction://hlinksldjump"/>
            <a:extLst>
              <a:ext uri="{FF2B5EF4-FFF2-40B4-BE49-F238E27FC236}">
                <a16:creationId xmlns:a16="http://schemas.microsoft.com/office/drawing/2014/main" id="{DD3250F3-EB27-ADD0-D48D-1B01668F49CD}"/>
              </a:ext>
            </a:extLst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gPopup" descr="Uova vuota confezione di cartone isolato su uno sfondo bianco. Foto Stock">
            <a:extLst>
              <a:ext uri="{FF2B5EF4-FFF2-40B4-BE49-F238E27FC236}">
                <a16:creationId xmlns:a16="http://schemas.microsoft.com/office/drawing/2014/main" id="{06319EF0-46FA-E3E4-E19D-46E962830C1A}"/>
              </a:ext>
            </a:extLst>
          </p:cNvPr>
          <p:cNvPicPr/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6817732" y="1512333"/>
            <a:ext cx="3274729" cy="28113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imgPopup" descr="Uova vuota confezione di cartone isolato su uno sfondo bianco. Foto Stock">
            <a:hlinkClick r:id="rId13" action="ppaction://hlinksldjump"/>
            <a:extLst>
              <a:ext uri="{FF2B5EF4-FFF2-40B4-BE49-F238E27FC236}">
                <a16:creationId xmlns:a16="http://schemas.microsoft.com/office/drawing/2014/main" id="{695C46DE-2989-879A-588F-C58D4CCAE6E8}"/>
              </a:ext>
            </a:extLst>
          </p:cNvPr>
          <p:cNvPicPr/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" name="Immagine 29" descr="Uova vuota confezione di cartone isolato su uno sfondo bianco. Foto Stock">
            <a:extLst>
              <a:ext uri="{FF2B5EF4-FFF2-40B4-BE49-F238E27FC236}">
                <a16:creationId xmlns:a16="http://schemas.microsoft.com/office/drawing/2014/main" id="{C6A2E144-4539-0EA1-8636-85DE7F95C0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31" name="Immagine 30" descr="Immagine correlata&#10;">
            <a:hlinkClick r:id="rId13" action="ppaction://hlinksldjump"/>
            <a:extLst>
              <a:ext uri="{FF2B5EF4-FFF2-40B4-BE49-F238E27FC236}">
                <a16:creationId xmlns:a16="http://schemas.microsoft.com/office/drawing/2014/main" id="{7CEB43F8-FB25-A526-A970-8DEEEFFCA2D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32" name="Immagine 31">
            <a:hlinkClick r:id="rId15" action="ppaction://hlinksldjump" highlightClick="1"/>
            <a:extLst>
              <a:ext uri="{FF2B5EF4-FFF2-40B4-BE49-F238E27FC236}">
                <a16:creationId xmlns:a16="http://schemas.microsoft.com/office/drawing/2014/main" id="{A5171320-673C-8F55-CD73-333B115C1403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0161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410071" y="5095469"/>
            <a:ext cx="76824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CH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4. NEREA VUOLE PREPARARE DELLE CRÊPES E DEVE RIPETERE LA RICETTA PER 4 VOLTE. QUANTE UOVA HA BISOGNO? SONO ABBASTANZA LE UOVA DI QUESTA SCATOLA?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4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5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 dirty="0"/>
          </a:p>
        </p:txBody>
      </p:sp>
      <p:pic>
        <p:nvPicPr>
          <p:cNvPr id="3" name="Audio Recording 28 apr 2022, 17:23:49" descr="Audio Recording 28 apr 2022, 17:23:49">
            <a:hlinkClick r:id="" action="ppaction://media"/>
            <a:extLst>
              <a:ext uri="{FF2B5EF4-FFF2-40B4-BE49-F238E27FC236}">
                <a16:creationId xmlns:a16="http://schemas.microsoft.com/office/drawing/2014/main" id="{36D04AD2-7808-FF2C-C927-EAA6D23A2AC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618413" y="5524765"/>
            <a:ext cx="812800" cy="812800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B238479B-2277-3367-C6A1-54DDB071B8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24273" y="1617839"/>
            <a:ext cx="3537519" cy="2731422"/>
          </a:xfrm>
          <a:prstGeom prst="rect">
            <a:avLst/>
          </a:prstGeom>
        </p:spPr>
      </p:pic>
      <p:pic>
        <p:nvPicPr>
          <p:cNvPr id="20" name="Immagine 19" descr="Immagine correlata">
            <a:hlinkClick r:id="rId8" action="ppaction://hlinksldjump"/>
            <a:extLst>
              <a:ext uri="{FF2B5EF4-FFF2-40B4-BE49-F238E27FC236}">
                <a16:creationId xmlns:a16="http://schemas.microsoft.com/office/drawing/2014/main" id="{EBA5F730-36E1-AD43-4ADF-D8496823BFF9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magine 20" descr="Risultati immagini per scatola 50 uova">
            <a:hlinkClick r:id="rId10" action="ppaction://hlinksldjump"/>
            <a:extLst>
              <a:ext uri="{FF2B5EF4-FFF2-40B4-BE49-F238E27FC236}">
                <a16:creationId xmlns:a16="http://schemas.microsoft.com/office/drawing/2014/main" id="{033913D2-1F26-A426-7010-615A312EC1D3}"/>
              </a:ext>
            </a:extLst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gPopup" descr="Uova vuota confezione di cartone isolato su uno sfondo bianco. Foto Stock">
            <a:extLst>
              <a:ext uri="{FF2B5EF4-FFF2-40B4-BE49-F238E27FC236}">
                <a16:creationId xmlns:a16="http://schemas.microsoft.com/office/drawing/2014/main" id="{10A3A328-E81F-41E1-0B5F-CCE12AD3C87C}"/>
              </a:ext>
            </a:extLst>
          </p:cNvPr>
          <p:cNvPicPr/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6817732" y="1512333"/>
            <a:ext cx="3274729" cy="28113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gPopup" descr="Uova vuota confezione di cartone isolato su uno sfondo bianco. Foto Stock">
            <a:hlinkClick r:id="rId13" action="ppaction://hlinksldjump"/>
            <a:extLst>
              <a:ext uri="{FF2B5EF4-FFF2-40B4-BE49-F238E27FC236}">
                <a16:creationId xmlns:a16="http://schemas.microsoft.com/office/drawing/2014/main" id="{C5910185-65E4-8B30-5EA8-E31B87EFE6A6}"/>
              </a:ext>
            </a:extLst>
          </p:cNvPr>
          <p:cNvPicPr/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Immagine 18" descr="Uova vuota confezione di cartone isolato su uno sfondo bianco. Foto Stock">
            <a:extLst>
              <a:ext uri="{FF2B5EF4-FFF2-40B4-BE49-F238E27FC236}">
                <a16:creationId xmlns:a16="http://schemas.microsoft.com/office/drawing/2014/main" id="{35DAF5BE-9C48-5897-9A5E-A4AFEEF6492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26" name="Immagine 25" descr="Immagine correlata&#10;">
            <a:hlinkClick r:id="rId13" action="ppaction://hlinksldjump"/>
            <a:extLst>
              <a:ext uri="{FF2B5EF4-FFF2-40B4-BE49-F238E27FC236}">
                <a16:creationId xmlns:a16="http://schemas.microsoft.com/office/drawing/2014/main" id="{847A10E3-6F85-3147-92C1-D3676C7DF3E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27" name="Immagine 26">
            <a:hlinkClick r:id="rId15" action="ppaction://hlinksldjump" highlightClick="1"/>
            <a:extLst>
              <a:ext uri="{FF2B5EF4-FFF2-40B4-BE49-F238E27FC236}">
                <a16:creationId xmlns:a16="http://schemas.microsoft.com/office/drawing/2014/main" id="{67DDCD75-AE0B-57EF-BF10-0781D666C410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3144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410071" y="5095469"/>
            <a:ext cx="76824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CH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5. LE GALLINE DI PASCAL HANNO FATTO 8 UOVA, QUANTE UOVA MANCANO PER RIEMPIRE QUESTA SCATOLA? 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4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5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 dirty="0"/>
          </a:p>
        </p:txBody>
      </p:sp>
      <p:pic>
        <p:nvPicPr>
          <p:cNvPr id="3" name="Audio Recording 28 apr 2022, 17:24:01" descr="Audio Recording 28 apr 2022, 17:24:01">
            <a:hlinkClick r:id="" action="ppaction://media"/>
            <a:extLst>
              <a:ext uri="{FF2B5EF4-FFF2-40B4-BE49-F238E27FC236}">
                <a16:creationId xmlns:a16="http://schemas.microsoft.com/office/drawing/2014/main" id="{24D5D4DD-4DA6-8C5A-E616-EBC0422F11F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878064" y="5367197"/>
            <a:ext cx="812800" cy="812800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D4A24427-1BFC-AAD1-73A4-0F45725885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24273" y="1617839"/>
            <a:ext cx="3537519" cy="2731422"/>
          </a:xfrm>
          <a:prstGeom prst="rect">
            <a:avLst/>
          </a:prstGeom>
        </p:spPr>
      </p:pic>
      <p:pic>
        <p:nvPicPr>
          <p:cNvPr id="17" name="imgPopup" descr="Uova vuota confezione di cartone isolato su uno sfondo bianco. Foto Stock">
            <a:hlinkClick r:id="rId8" action="ppaction://hlinksldjump"/>
            <a:extLst>
              <a:ext uri="{FF2B5EF4-FFF2-40B4-BE49-F238E27FC236}">
                <a16:creationId xmlns:a16="http://schemas.microsoft.com/office/drawing/2014/main" id="{3732350D-541D-240C-C802-D55076D67147}"/>
              </a:ext>
            </a:extLst>
          </p:cNvPr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64972" y="285127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Immagine 19" descr="Immagine correlata">
            <a:hlinkClick r:id="rId10" action="ppaction://hlinksldjump"/>
            <a:extLst>
              <a:ext uri="{FF2B5EF4-FFF2-40B4-BE49-F238E27FC236}">
                <a16:creationId xmlns:a16="http://schemas.microsoft.com/office/drawing/2014/main" id="{14CAD2C3-7905-D34D-8D6F-485EB0718638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magine 20" descr="Risultati immagini per scatola 50 uova">
            <a:hlinkClick r:id="rId12" action="ppaction://hlinksldjump"/>
            <a:extLst>
              <a:ext uri="{FF2B5EF4-FFF2-40B4-BE49-F238E27FC236}">
                <a16:creationId xmlns:a16="http://schemas.microsoft.com/office/drawing/2014/main" id="{FC45A642-D950-36CB-D2D8-6037842DC048}"/>
              </a:ext>
            </a:extLst>
          </p:cNvPr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8962E78E-EAF8-4175-A018-622875B76B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6847" y="3658692"/>
            <a:ext cx="878256" cy="678127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356ACBD9-9037-F243-1FE7-6F2B5279F39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1633" y="1532822"/>
            <a:ext cx="1023300" cy="1015048"/>
          </a:xfrm>
          <a:prstGeom prst="rect">
            <a:avLst/>
          </a:prstGeom>
        </p:spPr>
      </p:pic>
      <p:pic>
        <p:nvPicPr>
          <p:cNvPr id="25" name="imgPopup" descr="Uova vuota confezione di cartone isolato su uno sfondo bianco. Foto Stock">
            <a:extLst>
              <a:ext uri="{FF2B5EF4-FFF2-40B4-BE49-F238E27FC236}">
                <a16:creationId xmlns:a16="http://schemas.microsoft.com/office/drawing/2014/main" id="{06EA3628-3372-501E-FF1F-ED00645E8A0B}"/>
              </a:ext>
            </a:extLst>
          </p:cNvPr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6817732" y="1512333"/>
            <a:ext cx="3274729" cy="28113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magine 15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6452E60D-7D98-A79E-01B8-F7407D1533C2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545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2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410071" y="5095469"/>
            <a:ext cx="76824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it-IT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1. QUANTE UOVA PUÒ CONTENERE LA SCATOLA? 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4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5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4" name="Audio Recording 28 apr 2022, 17:24:27" descr="Audio Recording 28 apr 2022, 17:24:27">
            <a:hlinkClick r:id="" action="ppaction://media"/>
            <a:extLst>
              <a:ext uri="{FF2B5EF4-FFF2-40B4-BE49-F238E27FC236}">
                <a16:creationId xmlns:a16="http://schemas.microsoft.com/office/drawing/2014/main" id="{A76C9333-1FB3-6A19-688C-207DC4C0C34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673726" y="5571570"/>
            <a:ext cx="812800" cy="812800"/>
          </a:xfrm>
          <a:prstGeom prst="rect">
            <a:avLst/>
          </a:prstGeom>
        </p:spPr>
      </p:pic>
      <p:pic>
        <p:nvPicPr>
          <p:cNvPr id="17" name="imgPopup" descr="Uova vuota confezione di cartone isolato su uno sfondo bianco. Foto Stock">
            <a:hlinkClick r:id="rId7" action="ppaction://hlinksldjump" highlightClick="1"/>
            <a:extLst>
              <a:ext uri="{FF2B5EF4-FFF2-40B4-BE49-F238E27FC236}">
                <a16:creationId xmlns:a16="http://schemas.microsoft.com/office/drawing/2014/main" id="{43EC2B05-5556-327D-1A7A-33932B731D2C}"/>
              </a:ext>
            </a:extLst>
          </p:cNvPr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Immagine 19" descr="Immagine correlata">
            <a:hlinkClick r:id="rId9" action="ppaction://hlinksldjump"/>
            <a:extLst>
              <a:ext uri="{FF2B5EF4-FFF2-40B4-BE49-F238E27FC236}">
                <a16:creationId xmlns:a16="http://schemas.microsoft.com/office/drawing/2014/main" id="{0EFC2D0A-B453-36DC-3383-BC63779D72E9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magine 20" descr="Risultati immagini per scatola 50 uova">
            <a:hlinkClick r:id="rId11" action="ppaction://hlinksldjump"/>
            <a:extLst>
              <a:ext uri="{FF2B5EF4-FFF2-40B4-BE49-F238E27FC236}">
                <a16:creationId xmlns:a16="http://schemas.microsoft.com/office/drawing/2014/main" id="{4789771B-F57C-2089-8294-42A6537C5FEC}"/>
              </a:ext>
            </a:extLst>
          </p:cNvPr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magine 21" descr="Uova vuota confezione di cartone isolato su uno sfondo bianco. Foto Stock">
            <a:hlinkClick r:id="rId7" action="ppaction://hlinksldjump" highlightClick="1"/>
            <a:extLst>
              <a:ext uri="{FF2B5EF4-FFF2-40B4-BE49-F238E27FC236}">
                <a16:creationId xmlns:a16="http://schemas.microsoft.com/office/drawing/2014/main" id="{228698C2-16F7-1557-CACA-7A1CD4AD393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23" name="Immagine 22" descr="Immagine correlata&#10;">
            <a:hlinkClick r:id="rId14" action="ppaction://hlinksldjump"/>
            <a:extLst>
              <a:ext uri="{FF2B5EF4-FFF2-40B4-BE49-F238E27FC236}">
                <a16:creationId xmlns:a16="http://schemas.microsoft.com/office/drawing/2014/main" id="{71EB370F-2798-9C49-5250-2E7E18D8C81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627A93D6-B904-14C1-299F-E7A6678CB4F1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1F90064F-6569-2B81-8B74-E0B46A3E0B4D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3947361" y="1303763"/>
            <a:ext cx="3558038" cy="33380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22016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4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5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20" name="Immagine 19" descr="Immagine correlata">
            <a:hlinkClick r:id="rId6" action="ppaction://hlinksldjump"/>
            <a:extLst>
              <a:ext uri="{FF2B5EF4-FFF2-40B4-BE49-F238E27FC236}">
                <a16:creationId xmlns:a16="http://schemas.microsoft.com/office/drawing/2014/main" id="{5289F895-F5E7-DE29-3AB5-5713905D4A8A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magine 20" descr="Risultati immagini per scatola 50 uova">
            <a:hlinkClick r:id="rId8" action="ppaction://hlinksldjump"/>
            <a:extLst>
              <a:ext uri="{FF2B5EF4-FFF2-40B4-BE49-F238E27FC236}">
                <a16:creationId xmlns:a16="http://schemas.microsoft.com/office/drawing/2014/main" id="{0E7937F7-8E1D-5E32-DEBE-30200C672BB5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gPopup" descr="Uova vuota confezione di cartone isolato su uno sfondo bianco. Foto Stock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588B0099-1AAD-426B-FE57-BFAE3065A3F2}"/>
              </a:ext>
            </a:extLst>
          </p:cNvPr>
          <p:cNvPicPr/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magine 15" descr="Uova vuota confezione di cartone isolato su uno sfondo bianco. Foto Stock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4380552D-AB59-EEAA-F64C-E8CACE277DE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18" name="Immagine 17" descr="Immagine correlata&#10;">
            <a:hlinkClick r:id="rId13" action="ppaction://hlinksldjump"/>
            <a:extLst>
              <a:ext uri="{FF2B5EF4-FFF2-40B4-BE49-F238E27FC236}">
                <a16:creationId xmlns:a16="http://schemas.microsoft.com/office/drawing/2014/main" id="{6EDA3B93-84F7-DBD9-FEDD-753FFCE632C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4535ADC1-B8BC-0B28-7BAF-5AE209F7D9F5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F3FD0E9F-C661-04EE-B99E-29714C54E821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290356" y="1466341"/>
            <a:ext cx="3558038" cy="33380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FD93D70D-E113-1B8B-B28A-9C1A51DD1944}"/>
              </a:ext>
            </a:extLst>
          </p:cNvPr>
          <p:cNvSpPr/>
          <p:nvPr/>
        </p:nvSpPr>
        <p:spPr>
          <a:xfrm>
            <a:off x="2400608" y="5168419"/>
            <a:ext cx="87513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CH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2. GIOELE VUOLE DIVIDERE TUTTE LE UOVA CON I SUOI TRE AMICI, QUANTE UOVA RICEVONO OGNUNO DI LORO?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pic>
        <p:nvPicPr>
          <p:cNvPr id="17" name="Audio Recording 28 apr 2022, 17:23:18" descr="Audio Recording 28 apr 2022, 17:23:18">
            <a:hlinkClick r:id="" action="ppaction://media"/>
            <a:extLst>
              <a:ext uri="{FF2B5EF4-FFF2-40B4-BE49-F238E27FC236}">
                <a16:creationId xmlns:a16="http://schemas.microsoft.com/office/drawing/2014/main" id="{984E34DC-0211-9286-2A66-6A4C90622CF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8263655" y="276544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12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410071" y="5095469"/>
            <a:ext cx="76824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it-IT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3. MAE HA UNA NUOVA SCATOLA PIENA DI UOVA. ROMPE 10 UOVA, QUANTE UOVA RIMANGONO?</a:t>
            </a:r>
          </a:p>
          <a:p>
            <a:pPr lvl="0">
              <a:spcAft>
                <a:spcPts val="0"/>
              </a:spcAft>
            </a:pP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4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5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20" name="Immagine 19" descr="Immagine correlata">
            <a:hlinkClick r:id="rId6" action="ppaction://hlinksldjump"/>
            <a:extLst>
              <a:ext uri="{FF2B5EF4-FFF2-40B4-BE49-F238E27FC236}">
                <a16:creationId xmlns:a16="http://schemas.microsoft.com/office/drawing/2014/main" id="{795280C4-D1F3-EAB1-BDE5-C116A1FECEF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magine 20" descr="Risultati immagini per scatola 50 uova">
            <a:hlinkClick r:id="rId8" action="ppaction://hlinksldjump"/>
            <a:extLst>
              <a:ext uri="{FF2B5EF4-FFF2-40B4-BE49-F238E27FC236}">
                <a16:creationId xmlns:a16="http://schemas.microsoft.com/office/drawing/2014/main" id="{2263D473-B3F1-A35A-9C1A-9EFBF1690AB1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gPopup" descr="Uova vuota confezione di cartone isolato su uno sfondo bianco. Foto Stock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3C1B47AE-F013-49F1-A903-9C7A46FDFDCB}"/>
              </a:ext>
            </a:extLst>
          </p:cNvPr>
          <p:cNvPicPr/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magine 15" descr="Uova vuota confezione di cartone isolato su uno sfondo bianco. Foto Stock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23B5AEAB-C392-5393-E14B-99A39D78C18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18" name="Immagine 17" descr="Immagine correlata&#10;">
            <a:hlinkClick r:id="rId13" action="ppaction://hlinksldjump"/>
            <a:extLst>
              <a:ext uri="{FF2B5EF4-FFF2-40B4-BE49-F238E27FC236}">
                <a16:creationId xmlns:a16="http://schemas.microsoft.com/office/drawing/2014/main" id="{A3693A51-2C71-0091-8DC8-87A8FB7EEB4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A5CD4E62-4B1D-0D61-A836-95685E794071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A558E9E2-9F7A-1232-4621-2210600C2B6D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412579" y="1303763"/>
            <a:ext cx="3558038" cy="33380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Audio Recording 22 ago 2022, 17:51:23" descr="Audio Recording 22 ago 2022, 17:51:23">
            <a:hlinkClick r:id="" action="ppaction://media"/>
            <a:extLst>
              <a:ext uri="{FF2B5EF4-FFF2-40B4-BE49-F238E27FC236}">
                <a16:creationId xmlns:a16="http://schemas.microsoft.com/office/drawing/2014/main" id="{E57F0B59-EB3F-8111-CF64-C1DDC9ABA2B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8794307" y="293121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70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6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140556" y="5640760"/>
            <a:ext cx="76824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1. QUANTE UOVA PUÒ CONTENERE LA SCATOLA?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8E5128FD-C236-CB48-9546-EAA2777AC5AA}"/>
              </a:ext>
            </a:extLst>
          </p:cNvPr>
          <p:cNvSpPr txBox="1"/>
          <p:nvPr/>
        </p:nvSpPr>
        <p:spPr>
          <a:xfrm>
            <a:off x="6586538" y="12430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CH" dirty="0"/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magine 18" descr="Immagine correlata">
            <a:extLst>
              <a:ext uri="{FF2B5EF4-FFF2-40B4-BE49-F238E27FC236}">
                <a16:creationId xmlns:a16="http://schemas.microsoft.com/office/drawing/2014/main" id="{E48D6A27-E47B-3944-B4CE-11635BF0ABB0}"/>
              </a:ext>
            </a:extLst>
          </p:cNvPr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996" y="-297870"/>
            <a:ext cx="3872344" cy="6179244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A8F2EDF-43B9-1B4E-9988-F779602E4738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3" name="Freccia destra 22">
            <a:hlinkClick r:id="rId6" action="ppaction://hlinksldjump"/>
            <a:extLst>
              <a:ext uri="{FF2B5EF4-FFF2-40B4-BE49-F238E27FC236}">
                <a16:creationId xmlns:a16="http://schemas.microsoft.com/office/drawing/2014/main" id="{65A1848E-EFD7-A540-B25F-1A29C5791900}"/>
              </a:ext>
            </a:extLst>
          </p:cNvPr>
          <p:cNvSpPr/>
          <p:nvPr/>
        </p:nvSpPr>
        <p:spPr>
          <a:xfrm>
            <a:off x="11203332" y="5813466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 dirty="0"/>
          </a:p>
        </p:txBody>
      </p:sp>
      <p:pic>
        <p:nvPicPr>
          <p:cNvPr id="2" name="Audio Recording 28 apr 2022, 15:27:33" descr="Audio Recording 28 apr 2022, 15:27:33">
            <a:hlinkClick r:id="" action="ppaction://media"/>
            <a:extLst>
              <a:ext uri="{FF2B5EF4-FFF2-40B4-BE49-F238E27FC236}">
                <a16:creationId xmlns:a16="http://schemas.microsoft.com/office/drawing/2014/main" id="{A8937919-2360-1CA6-9584-B52610235B3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696437" y="3917318"/>
            <a:ext cx="812800" cy="812800"/>
          </a:xfrm>
          <a:prstGeom prst="rect">
            <a:avLst/>
          </a:prstGeom>
        </p:spPr>
      </p:pic>
      <p:pic>
        <p:nvPicPr>
          <p:cNvPr id="27" name="Immagine 26" descr="Immagine correlata">
            <a:hlinkClick r:id="rId8" action="ppaction://hlinksldjump"/>
            <a:extLst>
              <a:ext uri="{FF2B5EF4-FFF2-40B4-BE49-F238E27FC236}">
                <a16:creationId xmlns:a16="http://schemas.microsoft.com/office/drawing/2014/main" id="{CB6768E5-C5C8-F4A6-56BA-50AA378234D1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magine 27" descr="Risultati immagini per scatola 50 uova">
            <a:hlinkClick r:id="rId10" action="ppaction://hlinksldjump"/>
            <a:extLst>
              <a:ext uri="{FF2B5EF4-FFF2-40B4-BE49-F238E27FC236}">
                <a16:creationId xmlns:a16="http://schemas.microsoft.com/office/drawing/2014/main" id="{3303E734-78EF-BC71-B223-FE8D223834E2}"/>
              </a:ext>
            </a:extLst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gPopup" descr="Uova vuota confezione di cartone isolato su uno sfondo bianco. Foto Stock">
            <a:hlinkClick r:id="rId12" action="ppaction://hlinksldjump" highlightClick="1"/>
            <a:extLst>
              <a:ext uri="{FF2B5EF4-FFF2-40B4-BE49-F238E27FC236}">
                <a16:creationId xmlns:a16="http://schemas.microsoft.com/office/drawing/2014/main" id="{30220102-6354-FE58-6816-6B71B4B08385}"/>
              </a:ext>
            </a:extLst>
          </p:cNvPr>
          <p:cNvPicPr/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Immagine 14" descr="Uova vuota confezione di cartone isolato su uno sfondo bianco. Foto Stock">
            <a:hlinkClick r:id="rId12" action="ppaction://hlinksldjump" highlightClick="1"/>
            <a:extLst>
              <a:ext uri="{FF2B5EF4-FFF2-40B4-BE49-F238E27FC236}">
                <a16:creationId xmlns:a16="http://schemas.microsoft.com/office/drawing/2014/main" id="{F5B6A24C-FCB2-7875-357D-EFC802E347C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16" name="Immagine 15" descr="Immagine correlata&#10;">
            <a:hlinkClick r:id="rId15" action="ppaction://hlinksldjump"/>
            <a:extLst>
              <a:ext uri="{FF2B5EF4-FFF2-40B4-BE49-F238E27FC236}">
                <a16:creationId xmlns:a16="http://schemas.microsoft.com/office/drawing/2014/main" id="{A36718F8-7DE1-CC4F-8FE5-213E268BC37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5886C3D6-084B-3D9F-A4D3-06F30C86AB9A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7733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400608" y="4974328"/>
            <a:ext cx="76824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it-IT" dirty="0">
                <a:latin typeface="Helvetica" pitchFamily="2" charset="0"/>
                <a:ea typeface="Cambria" panose="02040503050406030204" pitchFamily="18" charset="0"/>
                <a:cs typeface="Cambria" panose="02040503050406030204" pitchFamily="18" charset="0"/>
              </a:rPr>
              <a:t>4. MAE VUOLE CHIEDERE A PASCAL E GEO SE POSSONO DARLE LE 10 UOVA CHE HA APPENA ROTTO. NE RICEVE METÀ DA GEO E L’ALTRA METÀ DA PASCAL, QUANTE UOVA LE DA OGNUNO DI LORO?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4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5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20" name="Immagine 19" descr="Immagine correlata">
            <a:hlinkClick r:id="rId6" action="ppaction://hlinksldjump"/>
            <a:extLst>
              <a:ext uri="{FF2B5EF4-FFF2-40B4-BE49-F238E27FC236}">
                <a16:creationId xmlns:a16="http://schemas.microsoft.com/office/drawing/2014/main" id="{0E16EE78-F708-81D1-5CA4-BC7437B1655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magine 20" descr="Risultati immagini per scatola 50 uova">
            <a:hlinkClick r:id="rId8" action="ppaction://hlinksldjump"/>
            <a:extLst>
              <a:ext uri="{FF2B5EF4-FFF2-40B4-BE49-F238E27FC236}">
                <a16:creationId xmlns:a16="http://schemas.microsoft.com/office/drawing/2014/main" id="{37072A79-3A51-702A-FB94-24D0EF9D07F7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gPopup" descr="Uova vuota confezione di cartone isolato su uno sfondo bianco. Foto Stock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86430900-9298-3C64-8499-4097439D913C}"/>
              </a:ext>
            </a:extLst>
          </p:cNvPr>
          <p:cNvPicPr/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magine 15" descr="Uova vuota confezione di cartone isolato su uno sfondo bianco. Foto Stock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4FF0A212-A56C-8455-AA45-0713E6E90CC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18" name="Immagine 17" descr="Immagine correlata&#10;">
            <a:hlinkClick r:id="rId13" action="ppaction://hlinksldjump"/>
            <a:extLst>
              <a:ext uri="{FF2B5EF4-FFF2-40B4-BE49-F238E27FC236}">
                <a16:creationId xmlns:a16="http://schemas.microsoft.com/office/drawing/2014/main" id="{7EB0C35B-568C-1D95-56F9-1E7785915EB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379B6117-4314-B2D9-AB89-47B5AB686F3C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438F9C38-3EDF-AD04-DEF1-385FC7FCF2F7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252159" y="1303763"/>
            <a:ext cx="3558038" cy="33380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Audio Recording 22 ago 2022, 17:55:58" descr="Audio Recording 22 ago 2022, 17:55:58">
            <a:hlinkClick r:id="" action="ppaction://media"/>
            <a:extLst>
              <a:ext uri="{FF2B5EF4-FFF2-40B4-BE49-F238E27FC236}">
                <a16:creationId xmlns:a16="http://schemas.microsoft.com/office/drawing/2014/main" id="{D8E469B4-4910-5B0A-130F-7B94C054F38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8454065" y="284589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564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400608" y="4974328"/>
            <a:ext cx="768240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it-IT" dirty="0">
                <a:latin typeface="Helvetica" pitchFamily="2" charset="0"/>
                <a:ea typeface="Cambria" panose="02040503050406030204" pitchFamily="18" charset="0"/>
                <a:cs typeface="Cambria" panose="02040503050406030204" pitchFamily="18" charset="0"/>
              </a:rPr>
              <a:t>4. MAE VUOLE CHIEDERE A PASCAL E GEO SE POSSONO DARLE LE 10 UOVA CHE HA APPENA ROTTO. NE RICEVE METÀ DA GEO E L’ALTRA METÀ DA PASCAL.</a:t>
            </a:r>
          </a:p>
          <a:p>
            <a:pPr lvl="0" algn="just"/>
            <a:r>
              <a:rPr lang="it-IT" dirty="0">
                <a:latin typeface="Helvetica" pitchFamily="2" charset="0"/>
                <a:ea typeface="Cambria" panose="02040503050406030204" pitchFamily="18" charset="0"/>
                <a:cs typeface="Cambria" panose="02040503050406030204" pitchFamily="18" charset="0"/>
              </a:rPr>
              <a:t>QUANTE UOVA LE DA GEO?</a:t>
            </a:r>
          </a:p>
          <a:p>
            <a:pPr lvl="0" algn="just"/>
            <a:r>
              <a:rPr lang="it-IT" dirty="0">
                <a:latin typeface="Helvetica" pitchFamily="2" charset="0"/>
                <a:ea typeface="Cambria" panose="02040503050406030204" pitchFamily="18" charset="0"/>
                <a:cs typeface="Cambria" panose="02040503050406030204" pitchFamily="18" charset="0"/>
              </a:rPr>
              <a:t>E QUANTE UOVA LE DA PASCAL?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4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5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20" name="Immagine 19" descr="Immagine correlata">
            <a:hlinkClick r:id="rId6" action="ppaction://hlinksldjump"/>
            <a:extLst>
              <a:ext uri="{FF2B5EF4-FFF2-40B4-BE49-F238E27FC236}">
                <a16:creationId xmlns:a16="http://schemas.microsoft.com/office/drawing/2014/main" id="{0E16EE78-F708-81D1-5CA4-BC7437B1655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magine 20" descr="Risultati immagini per scatola 50 uova">
            <a:hlinkClick r:id="rId8" action="ppaction://hlinksldjump"/>
            <a:extLst>
              <a:ext uri="{FF2B5EF4-FFF2-40B4-BE49-F238E27FC236}">
                <a16:creationId xmlns:a16="http://schemas.microsoft.com/office/drawing/2014/main" id="{37072A79-3A51-702A-FB94-24D0EF9D07F7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gPopup" descr="Uova vuota confezione di cartone isolato su uno sfondo bianco. Foto Stock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86430900-9298-3C64-8499-4097439D913C}"/>
              </a:ext>
            </a:extLst>
          </p:cNvPr>
          <p:cNvPicPr/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magine 15" descr="Uova vuota confezione di cartone isolato su uno sfondo bianco. Foto Stock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4FF0A212-A56C-8455-AA45-0713E6E90CC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18" name="Immagine 17" descr="Immagine correlata&#10;">
            <a:hlinkClick r:id="rId13" action="ppaction://hlinksldjump"/>
            <a:extLst>
              <a:ext uri="{FF2B5EF4-FFF2-40B4-BE49-F238E27FC236}">
                <a16:creationId xmlns:a16="http://schemas.microsoft.com/office/drawing/2014/main" id="{7EB0C35B-568C-1D95-56F9-1E7785915EB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379B6117-4314-B2D9-AB89-47B5AB686F3C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438F9C38-3EDF-AD04-DEF1-385FC7FCF2F7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252159" y="1303763"/>
            <a:ext cx="3558038" cy="33380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Audio Recording 22 ago 2022, 17:54:51" descr="Audio Recording 22 ago 2022, 17:54:51">
            <a:hlinkClick r:id="" action="ppaction://media"/>
            <a:extLst>
              <a:ext uri="{FF2B5EF4-FFF2-40B4-BE49-F238E27FC236}">
                <a16:creationId xmlns:a16="http://schemas.microsoft.com/office/drawing/2014/main" id="{DAE8C1BA-CBCA-7F07-523F-A36924CA49C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8836837" y="287898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715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5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410071" y="5095469"/>
            <a:ext cx="76824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it-IT" dirty="0">
                <a:latin typeface="Helvetica" pitchFamily="2" charset="0"/>
                <a:ea typeface="Cambria" panose="02040503050406030204" pitchFamily="18" charset="0"/>
                <a:cs typeface="Cambria" panose="02040503050406030204" pitchFamily="18" charset="0"/>
              </a:rPr>
              <a:t>5. CON LE UOVA </a:t>
            </a:r>
            <a:r>
              <a:rPr lang="it-IT">
                <a:latin typeface="Helvetica" pitchFamily="2" charset="0"/>
                <a:ea typeface="Cambria" panose="02040503050406030204" pitchFamily="18" charset="0"/>
                <a:cs typeface="Cambria" panose="02040503050406030204" pitchFamily="18" charset="0"/>
              </a:rPr>
              <a:t>CHE ABBIAMO IN QUESTA SCATOLA, QUANTE VOLTE POSSIAMO RIPETERE LA RICETTA DELLE CRÊPES?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4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5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3" name="Audio Recording 28 apr 2022, 17:25:28" descr="Audio Recording 28 apr 2022, 17:25:28">
            <a:hlinkClick r:id="" action="ppaction://media"/>
            <a:extLst>
              <a:ext uri="{FF2B5EF4-FFF2-40B4-BE49-F238E27FC236}">
                <a16:creationId xmlns:a16="http://schemas.microsoft.com/office/drawing/2014/main" id="{66C1B767-C144-2F20-FD02-3C5F8D108D8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894699" y="3160426"/>
            <a:ext cx="812800" cy="812800"/>
          </a:xfrm>
          <a:prstGeom prst="rect">
            <a:avLst/>
          </a:prstGeom>
        </p:spPr>
      </p:pic>
      <p:pic>
        <p:nvPicPr>
          <p:cNvPr id="20" name="Immagine 19" descr="Immagine correlata">
            <a:hlinkClick r:id="rId7" action="ppaction://hlinksldjump"/>
            <a:extLst>
              <a:ext uri="{FF2B5EF4-FFF2-40B4-BE49-F238E27FC236}">
                <a16:creationId xmlns:a16="http://schemas.microsoft.com/office/drawing/2014/main" id="{CD9A22A3-2B00-FD0C-D277-10E844957E45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magine 20" descr="Risultati immagini per scatola 50 uova">
            <a:hlinkClick r:id="rId4" action="ppaction://hlinksldjump"/>
            <a:extLst>
              <a:ext uri="{FF2B5EF4-FFF2-40B4-BE49-F238E27FC236}">
                <a16:creationId xmlns:a16="http://schemas.microsoft.com/office/drawing/2014/main" id="{A2C20905-6406-5740-CB93-A52E0FD705A1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gPopup" descr="Uova vuota confezione di cartone isolato su uno sfondo bianco. Foto Stock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63F547DE-B76F-FB00-7679-B706B7990639}"/>
              </a:ext>
            </a:extLst>
          </p:cNvPr>
          <p:cNvPicPr/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magine 15" descr="Uova vuota confezione di cartone isolato su uno sfondo bianco. Foto Stock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1E731E78-9482-77A7-1B05-E1F0CBDC54E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18" name="Immagine 17" descr="Immagine correlata&#10;">
            <a:hlinkClick r:id="rId13" action="ppaction://hlinksldjump"/>
            <a:extLst>
              <a:ext uri="{FF2B5EF4-FFF2-40B4-BE49-F238E27FC236}">
                <a16:creationId xmlns:a16="http://schemas.microsoft.com/office/drawing/2014/main" id="{430FF83C-020A-BB3C-9F86-2B4A666D2F3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EF58384F-F219-1D81-AFF2-7A3E3C20F5BC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0AC18894-4CF1-67EC-77F7-0AC9F87F699C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236117" y="1303763"/>
            <a:ext cx="3558038" cy="33380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2391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0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410071" y="5095469"/>
            <a:ext cx="76824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it-IT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1. QUANTE UOVA PUÒ CONTENERE LA SCATOLA? FAI UNA STIMA.</a:t>
            </a:r>
          </a:p>
          <a:p>
            <a:pPr lvl="0">
              <a:spcAft>
                <a:spcPts val="0"/>
              </a:spcAft>
            </a:pP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4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5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13" name="Immagine 12" descr="Risultati immagini per scatola 50 uova">
            <a:extLst>
              <a:ext uri="{FF2B5EF4-FFF2-40B4-BE49-F238E27FC236}">
                <a16:creationId xmlns:a16="http://schemas.microsoft.com/office/drawing/2014/main" id="{0A19CB6A-445D-944E-BEFF-7CD080F8989A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632" y="2008243"/>
            <a:ext cx="1827277" cy="1598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Audio Recording 28 apr 2022, 17:24:27" descr="Audio Recording 28 apr 2022, 17:24:27">
            <a:hlinkClick r:id="" action="ppaction://media"/>
            <a:extLst>
              <a:ext uri="{FF2B5EF4-FFF2-40B4-BE49-F238E27FC236}">
                <a16:creationId xmlns:a16="http://schemas.microsoft.com/office/drawing/2014/main" id="{A76C9333-1FB3-6A19-688C-207DC4C0C34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673726" y="5571570"/>
            <a:ext cx="812800" cy="812800"/>
          </a:xfrm>
          <a:prstGeom prst="rect">
            <a:avLst/>
          </a:prstGeom>
        </p:spPr>
      </p:pic>
      <p:pic>
        <p:nvPicPr>
          <p:cNvPr id="20" name="Immagine 19" descr="Immagine correlata">
            <a:hlinkClick r:id="rId8" action="ppaction://hlinksldjump"/>
            <a:extLst>
              <a:ext uri="{FF2B5EF4-FFF2-40B4-BE49-F238E27FC236}">
                <a16:creationId xmlns:a16="http://schemas.microsoft.com/office/drawing/2014/main" id="{0EFC2D0A-B453-36DC-3383-BC63779D72E9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magine 20" descr="Risultati immagini per scatola 50 uova">
            <a:hlinkClick r:id="rId10" action="ppaction://hlinksldjump"/>
            <a:extLst>
              <a:ext uri="{FF2B5EF4-FFF2-40B4-BE49-F238E27FC236}">
                <a16:creationId xmlns:a16="http://schemas.microsoft.com/office/drawing/2014/main" id="{4789771B-F57C-2089-8294-42A6537C5FEC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gPopup" descr="Uova vuota confezione di cartone isolato su uno sfondo bianco. Foto Stock">
            <a:hlinkClick r:id="rId11" action="ppaction://hlinksldjump" highlightClick="1"/>
            <a:extLst>
              <a:ext uri="{FF2B5EF4-FFF2-40B4-BE49-F238E27FC236}">
                <a16:creationId xmlns:a16="http://schemas.microsoft.com/office/drawing/2014/main" id="{DCC4081D-06B7-29B5-0EB8-94DCF9B53686}"/>
              </a:ext>
            </a:extLst>
          </p:cNvPr>
          <p:cNvPicPr/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magine 15" descr="Uova vuota confezione di cartone isolato su uno sfondo bianco. Foto Stock">
            <a:hlinkClick r:id="rId11" action="ppaction://hlinksldjump" highlightClick="1"/>
            <a:extLst>
              <a:ext uri="{FF2B5EF4-FFF2-40B4-BE49-F238E27FC236}">
                <a16:creationId xmlns:a16="http://schemas.microsoft.com/office/drawing/2014/main" id="{FE49A37D-3F9C-CA60-DB49-7133D25B8D8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18" name="Immagine 17" descr="Immagine correlata&#10;">
            <a:hlinkClick r:id="rId14" action="ppaction://hlinksldjump"/>
            <a:extLst>
              <a:ext uri="{FF2B5EF4-FFF2-40B4-BE49-F238E27FC236}">
                <a16:creationId xmlns:a16="http://schemas.microsoft.com/office/drawing/2014/main" id="{7B7A5917-8C39-C09A-5D0C-148BD1CAFC0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19" name="Immagine 18">
            <a:hlinkClick r:id="rId16" action="ppaction://hlinksldjump" highlightClick="1"/>
            <a:extLst>
              <a:ext uri="{FF2B5EF4-FFF2-40B4-BE49-F238E27FC236}">
                <a16:creationId xmlns:a16="http://schemas.microsoft.com/office/drawing/2014/main" id="{3F6FCA7B-F86E-0C4B-B3B5-36C52ADA9680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44781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433517" y="5095469"/>
            <a:ext cx="76824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it-IT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2. SOPHIE VUOLE DIVEDERE TUTTE LE SUE UOVA CON I SUOI CINQUE AMICI. QUANTE UOVA RICEVE OGNUNO DI LORO?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4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5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13" name="Immagine 12" descr="Risultati immagini per scatola 50 uova">
            <a:extLst>
              <a:ext uri="{FF2B5EF4-FFF2-40B4-BE49-F238E27FC236}">
                <a16:creationId xmlns:a16="http://schemas.microsoft.com/office/drawing/2014/main" id="{0A19CB6A-445D-944E-BEFF-7CD080F8989A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632" y="2008243"/>
            <a:ext cx="1827277" cy="1598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udio Recording 28 apr 2022, 17:24:41" descr="Audio Recording 28 apr 2022, 17:24:41">
            <a:hlinkClick r:id="" action="ppaction://media"/>
            <a:extLst>
              <a:ext uri="{FF2B5EF4-FFF2-40B4-BE49-F238E27FC236}">
                <a16:creationId xmlns:a16="http://schemas.microsoft.com/office/drawing/2014/main" id="{EA5FD26E-A76F-E35E-5A47-4DBB8DDDDF4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689600" y="3944916"/>
            <a:ext cx="812800" cy="812800"/>
          </a:xfrm>
          <a:prstGeom prst="rect">
            <a:avLst/>
          </a:prstGeom>
        </p:spPr>
      </p:pic>
      <p:pic>
        <p:nvPicPr>
          <p:cNvPr id="20" name="Immagine 19" descr="Immagine correlata">
            <a:hlinkClick r:id="rId8" action="ppaction://hlinksldjump"/>
            <a:extLst>
              <a:ext uri="{FF2B5EF4-FFF2-40B4-BE49-F238E27FC236}">
                <a16:creationId xmlns:a16="http://schemas.microsoft.com/office/drawing/2014/main" id="{5289F895-F5E7-DE29-3AB5-5713905D4A8A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magine 20" descr="Risultati immagini per scatola 50 uova">
            <a:hlinkClick r:id="rId5" action="ppaction://hlinksldjump"/>
            <a:extLst>
              <a:ext uri="{FF2B5EF4-FFF2-40B4-BE49-F238E27FC236}">
                <a16:creationId xmlns:a16="http://schemas.microsoft.com/office/drawing/2014/main" id="{0E7937F7-8E1D-5E32-DEBE-30200C672BB5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gPopup" descr="Uova vuota confezione di cartone isolato su uno sfondo bianco. Foto Stock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7A1C50B9-34AC-4ACE-14A2-CF2BD611D5BC}"/>
              </a:ext>
            </a:extLst>
          </p:cNvPr>
          <p:cNvPicPr/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magine 15" descr="Uova vuota confezione di cartone isolato su uno sfondo bianco. Foto Stock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6C3E4DBD-910A-7483-5AE9-EC240B37EAB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18" name="Immagine 17" descr="Immagine correlata&#10;">
            <a:hlinkClick r:id="rId13" action="ppaction://hlinksldjump"/>
            <a:extLst>
              <a:ext uri="{FF2B5EF4-FFF2-40B4-BE49-F238E27FC236}">
                <a16:creationId xmlns:a16="http://schemas.microsoft.com/office/drawing/2014/main" id="{F7BC8CA1-EF56-B17C-A2F6-088D5662E83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19" name="Immagine 18">
            <a:hlinkClick r:id="rId15" action="ppaction://hlinksldjump" highlightClick="1"/>
            <a:extLst>
              <a:ext uri="{FF2B5EF4-FFF2-40B4-BE49-F238E27FC236}">
                <a16:creationId xmlns:a16="http://schemas.microsoft.com/office/drawing/2014/main" id="{0D3B5B82-807F-6275-5A65-CB49924FD02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27318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2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410071" y="5095469"/>
            <a:ext cx="76824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it-IT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3. KAORI HA UNA NUOVA SCATOLA PIENA DI UOVA. ROMPE 15 UOVA, QUANTE UOVA RIMANGONO?</a:t>
            </a:r>
          </a:p>
          <a:p>
            <a:pPr lvl="0">
              <a:spcAft>
                <a:spcPts val="0"/>
              </a:spcAft>
            </a:pP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4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5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915587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13" name="Immagine 12" descr="Risultati immagini per scatola 50 uova">
            <a:extLst>
              <a:ext uri="{FF2B5EF4-FFF2-40B4-BE49-F238E27FC236}">
                <a16:creationId xmlns:a16="http://schemas.microsoft.com/office/drawing/2014/main" id="{0A19CB6A-445D-944E-BEFF-7CD080F8989A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632" y="2008243"/>
            <a:ext cx="1827277" cy="1598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udio Recording 28 apr 2022, 17:24:55" descr="Audio Recording 28 apr 2022, 17:24:55">
            <a:hlinkClick r:id="" action="ppaction://media"/>
            <a:extLst>
              <a:ext uri="{FF2B5EF4-FFF2-40B4-BE49-F238E27FC236}">
                <a16:creationId xmlns:a16="http://schemas.microsoft.com/office/drawing/2014/main" id="{91F77AE2-DCD5-F3EE-4A46-9F28009CB43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689600" y="3824655"/>
            <a:ext cx="812800" cy="812800"/>
          </a:xfrm>
          <a:prstGeom prst="rect">
            <a:avLst/>
          </a:prstGeom>
        </p:spPr>
      </p:pic>
      <p:pic>
        <p:nvPicPr>
          <p:cNvPr id="20" name="Immagine 19" descr="Immagine correlata">
            <a:hlinkClick r:id="rId8" action="ppaction://hlinksldjump"/>
            <a:extLst>
              <a:ext uri="{FF2B5EF4-FFF2-40B4-BE49-F238E27FC236}">
                <a16:creationId xmlns:a16="http://schemas.microsoft.com/office/drawing/2014/main" id="{795280C4-D1F3-EAB1-BDE5-C116A1FECEF5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magine 20" descr="Risultati immagini per scatola 50 uova">
            <a:hlinkClick r:id="rId10" action="ppaction://hlinksldjump"/>
            <a:extLst>
              <a:ext uri="{FF2B5EF4-FFF2-40B4-BE49-F238E27FC236}">
                <a16:creationId xmlns:a16="http://schemas.microsoft.com/office/drawing/2014/main" id="{2263D473-B3F1-A35A-9C1A-9EFBF1690AB1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gPopup" descr="Uova vuota confezione di cartone isolato su uno sfondo bianco. Foto Stock">
            <a:hlinkClick r:id="rId11" action="ppaction://hlinksldjump" highlightClick="1"/>
            <a:extLst>
              <a:ext uri="{FF2B5EF4-FFF2-40B4-BE49-F238E27FC236}">
                <a16:creationId xmlns:a16="http://schemas.microsoft.com/office/drawing/2014/main" id="{8BEB809E-F59C-E083-2A5A-FFC1ED9B6463}"/>
              </a:ext>
            </a:extLst>
          </p:cNvPr>
          <p:cNvPicPr/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magine 15" descr="Uova vuota confezione di cartone isolato su uno sfondo bianco. Foto Stock">
            <a:hlinkClick r:id="rId11" action="ppaction://hlinksldjump" highlightClick="1"/>
            <a:extLst>
              <a:ext uri="{FF2B5EF4-FFF2-40B4-BE49-F238E27FC236}">
                <a16:creationId xmlns:a16="http://schemas.microsoft.com/office/drawing/2014/main" id="{34047227-A448-A765-8488-08AF524A965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18" name="Immagine 17" descr="Immagine correlata&#10;">
            <a:hlinkClick r:id="rId14" action="ppaction://hlinksldjump"/>
            <a:extLst>
              <a:ext uri="{FF2B5EF4-FFF2-40B4-BE49-F238E27FC236}">
                <a16:creationId xmlns:a16="http://schemas.microsoft.com/office/drawing/2014/main" id="{5678AA5A-EF76-BB18-49CF-B1BFF8FE2AB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19" name="Immagine 18">
            <a:hlinkClick r:id="rId16" action="ppaction://hlinksldjump" highlightClick="1"/>
            <a:extLst>
              <a:ext uri="{FF2B5EF4-FFF2-40B4-BE49-F238E27FC236}">
                <a16:creationId xmlns:a16="http://schemas.microsoft.com/office/drawing/2014/main" id="{7DF828F9-F549-3D09-1D51-128ACBA22777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4242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6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410071" y="5095469"/>
            <a:ext cx="76824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it-IT" dirty="0">
                <a:latin typeface="Helvetica" pitchFamily="2" charset="0"/>
                <a:ea typeface="Cambria" panose="02040503050406030204" pitchFamily="18" charset="0"/>
                <a:cs typeface="Cambria" panose="02040503050406030204" pitchFamily="18" charset="0"/>
              </a:rPr>
              <a:t>4. PASCAL CI DA 10 UOVA, GEO CE NE DA ALTRE 10 MENTRE IL VICINO DI ROBERTO CE NE DA 6, QUANTE UOVA ABBIAMO? RIEMPIAMO LA SCATOLA?  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4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5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13" name="Immagine 12" descr="Risultati immagini per scatola 50 uova">
            <a:extLst>
              <a:ext uri="{FF2B5EF4-FFF2-40B4-BE49-F238E27FC236}">
                <a16:creationId xmlns:a16="http://schemas.microsoft.com/office/drawing/2014/main" id="{0A19CB6A-445D-944E-BEFF-7CD080F8989A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632" y="2008243"/>
            <a:ext cx="1827277" cy="1598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udio Recording 28 apr 2022, 17:25:15" descr="Audio Recording 28 apr 2022, 17:25:15">
            <a:hlinkClick r:id="" action="ppaction://media"/>
            <a:extLst>
              <a:ext uri="{FF2B5EF4-FFF2-40B4-BE49-F238E27FC236}">
                <a16:creationId xmlns:a16="http://schemas.microsoft.com/office/drawing/2014/main" id="{C1BF4B58-15DE-7F15-1071-F8702872E57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060194" y="3657778"/>
            <a:ext cx="812800" cy="812800"/>
          </a:xfrm>
          <a:prstGeom prst="rect">
            <a:avLst/>
          </a:prstGeom>
        </p:spPr>
      </p:pic>
      <p:pic>
        <p:nvPicPr>
          <p:cNvPr id="20" name="Immagine 19" descr="Immagine correlata">
            <a:hlinkClick r:id="rId8" action="ppaction://hlinksldjump"/>
            <a:extLst>
              <a:ext uri="{FF2B5EF4-FFF2-40B4-BE49-F238E27FC236}">
                <a16:creationId xmlns:a16="http://schemas.microsoft.com/office/drawing/2014/main" id="{0E16EE78-F708-81D1-5CA4-BC7437B16550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magine 20" descr="Risultati immagini per scatola 50 uova">
            <a:hlinkClick r:id="rId10" action="ppaction://hlinksldjump"/>
            <a:extLst>
              <a:ext uri="{FF2B5EF4-FFF2-40B4-BE49-F238E27FC236}">
                <a16:creationId xmlns:a16="http://schemas.microsoft.com/office/drawing/2014/main" id="{37072A79-3A51-702A-FB94-24D0EF9D07F7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gPopup" descr="Uova vuota confezione di cartone isolato su uno sfondo bianco. Foto Stock">
            <a:hlinkClick r:id="rId11" action="ppaction://hlinksldjump" highlightClick="1"/>
            <a:extLst>
              <a:ext uri="{FF2B5EF4-FFF2-40B4-BE49-F238E27FC236}">
                <a16:creationId xmlns:a16="http://schemas.microsoft.com/office/drawing/2014/main" id="{1E45B8CA-E6B4-0382-D8CC-6EDBEF904E1F}"/>
              </a:ext>
            </a:extLst>
          </p:cNvPr>
          <p:cNvPicPr/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magine 15" descr="Uova vuota confezione di cartone isolato su uno sfondo bianco. Foto Stock">
            <a:hlinkClick r:id="rId11" action="ppaction://hlinksldjump" highlightClick="1"/>
            <a:extLst>
              <a:ext uri="{FF2B5EF4-FFF2-40B4-BE49-F238E27FC236}">
                <a16:creationId xmlns:a16="http://schemas.microsoft.com/office/drawing/2014/main" id="{3EFCFAE8-9CBC-B91F-E5A6-0DC06BB11FD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18" name="Immagine 17" descr="Immagine correlata&#10;">
            <a:hlinkClick r:id="rId14" action="ppaction://hlinksldjump"/>
            <a:extLst>
              <a:ext uri="{FF2B5EF4-FFF2-40B4-BE49-F238E27FC236}">
                <a16:creationId xmlns:a16="http://schemas.microsoft.com/office/drawing/2014/main" id="{503C2EDD-E2CE-1F72-2066-4F7EDF86E33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19" name="Immagine 18">
            <a:hlinkClick r:id="rId16" action="ppaction://hlinksldjump" highlightClick="1"/>
            <a:extLst>
              <a:ext uri="{FF2B5EF4-FFF2-40B4-BE49-F238E27FC236}">
                <a16:creationId xmlns:a16="http://schemas.microsoft.com/office/drawing/2014/main" id="{A16AF9D9-1667-50AF-2425-0D40E0283F75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1922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6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410071" y="5095469"/>
            <a:ext cx="76824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it-IT" dirty="0">
                <a:latin typeface="Helvetica" pitchFamily="2" charset="0"/>
                <a:ea typeface="Cambria" panose="02040503050406030204" pitchFamily="18" charset="0"/>
                <a:cs typeface="Cambria" panose="02040503050406030204" pitchFamily="18" charset="0"/>
              </a:rPr>
              <a:t>5. CON LE UOVA CHE ABBIAMO IN QUESTA SCATOLA, QUANTE VOLTE POSSIAMO RIPETERE LA RICETTA DELLE CRÊPES?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4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5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13" name="Immagine 12" descr="Risultati immagini per scatola 50 uova">
            <a:extLst>
              <a:ext uri="{FF2B5EF4-FFF2-40B4-BE49-F238E27FC236}">
                <a16:creationId xmlns:a16="http://schemas.microsoft.com/office/drawing/2014/main" id="{0A19CB6A-445D-944E-BEFF-7CD080F8989A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632" y="2008243"/>
            <a:ext cx="1827277" cy="1598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udio Recording 28 apr 2022, 17:25:28" descr="Audio Recording 28 apr 2022, 17:25:28">
            <a:hlinkClick r:id="" action="ppaction://media"/>
            <a:extLst>
              <a:ext uri="{FF2B5EF4-FFF2-40B4-BE49-F238E27FC236}">
                <a16:creationId xmlns:a16="http://schemas.microsoft.com/office/drawing/2014/main" id="{66C1B767-C144-2F20-FD02-3C5F8D108D8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274446" y="3607163"/>
            <a:ext cx="812800" cy="812800"/>
          </a:xfrm>
          <a:prstGeom prst="rect">
            <a:avLst/>
          </a:prstGeom>
        </p:spPr>
      </p:pic>
      <p:pic>
        <p:nvPicPr>
          <p:cNvPr id="20" name="Immagine 19" descr="Immagine correlata">
            <a:hlinkClick r:id="rId8" action="ppaction://hlinksldjump"/>
            <a:extLst>
              <a:ext uri="{FF2B5EF4-FFF2-40B4-BE49-F238E27FC236}">
                <a16:creationId xmlns:a16="http://schemas.microsoft.com/office/drawing/2014/main" id="{CD9A22A3-2B00-FD0C-D277-10E844957E45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magine 20" descr="Risultati immagini per scatola 50 uova">
            <a:hlinkClick r:id="rId10" action="ppaction://hlinksldjump"/>
            <a:extLst>
              <a:ext uri="{FF2B5EF4-FFF2-40B4-BE49-F238E27FC236}">
                <a16:creationId xmlns:a16="http://schemas.microsoft.com/office/drawing/2014/main" id="{A2C20905-6406-5740-CB93-A52E0FD705A1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gPopup" descr="Uova vuota confezione di cartone isolato su uno sfondo bianco. Foto Stock">
            <a:hlinkClick r:id="rId11" action="ppaction://hlinksldjump" highlightClick="1"/>
            <a:extLst>
              <a:ext uri="{FF2B5EF4-FFF2-40B4-BE49-F238E27FC236}">
                <a16:creationId xmlns:a16="http://schemas.microsoft.com/office/drawing/2014/main" id="{983E43C9-DEBF-25E0-5947-350CCA26D86E}"/>
              </a:ext>
            </a:extLst>
          </p:cNvPr>
          <p:cNvPicPr/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magine 15" descr="Uova vuota confezione di cartone isolato su uno sfondo bianco. Foto Stock">
            <a:hlinkClick r:id="rId11" action="ppaction://hlinksldjump" highlightClick="1"/>
            <a:extLst>
              <a:ext uri="{FF2B5EF4-FFF2-40B4-BE49-F238E27FC236}">
                <a16:creationId xmlns:a16="http://schemas.microsoft.com/office/drawing/2014/main" id="{7239D880-AD9A-52F1-D6A4-313DC318FB3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18" name="Immagine 17" descr="Immagine correlata&#10;">
            <a:hlinkClick r:id="rId14" action="ppaction://hlinksldjump"/>
            <a:extLst>
              <a:ext uri="{FF2B5EF4-FFF2-40B4-BE49-F238E27FC236}">
                <a16:creationId xmlns:a16="http://schemas.microsoft.com/office/drawing/2014/main" id="{C1693656-4489-A12C-7A6D-04F92E2BCB3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19" name="Immagine 18">
            <a:hlinkClick r:id="rId16" action="ppaction://hlinksldjump" highlightClick="1"/>
            <a:extLst>
              <a:ext uri="{FF2B5EF4-FFF2-40B4-BE49-F238E27FC236}">
                <a16:creationId xmlns:a16="http://schemas.microsoft.com/office/drawing/2014/main" id="{2CC7B4A3-801D-19B0-9FD7-489ABA5FD9F6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0697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0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781340" y="5251328"/>
            <a:ext cx="76824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it-IT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2. GEO HA UNA SCATOLA PIENA DI UOVA. ROMPE 2 UOVA, QUANTE NE RIMANGONO?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8E5128FD-C236-CB48-9546-EAA2777AC5AA}"/>
              </a:ext>
            </a:extLst>
          </p:cNvPr>
          <p:cNvSpPr txBox="1"/>
          <p:nvPr/>
        </p:nvSpPr>
        <p:spPr>
          <a:xfrm>
            <a:off x="6586538" y="12430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CH" dirty="0"/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magine 13" descr="Immagine correlata">
            <a:extLst>
              <a:ext uri="{FF2B5EF4-FFF2-40B4-BE49-F238E27FC236}">
                <a16:creationId xmlns:a16="http://schemas.microsoft.com/office/drawing/2014/main" id="{881BB7C1-C2AB-1E4C-878D-245981F7E56E}"/>
              </a:ext>
            </a:extLst>
          </p:cNvPr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478" y="-483611"/>
            <a:ext cx="3872344" cy="617924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F1853A2-1182-D047-BF6B-B52F5055ECB8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16" name="Freccia destra 15">
            <a:hlinkClick r:id="rId6" action="ppaction://hlinksldjump"/>
            <a:extLst>
              <a:ext uri="{FF2B5EF4-FFF2-40B4-BE49-F238E27FC236}">
                <a16:creationId xmlns:a16="http://schemas.microsoft.com/office/drawing/2014/main" id="{0186DE35-92CB-C44A-A3A7-31F9E1302A61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8" name="Freccia destra 17">
            <a:hlinkClick r:id="rId7" action="ppaction://hlinksldjump"/>
            <a:extLst>
              <a:ext uri="{FF2B5EF4-FFF2-40B4-BE49-F238E27FC236}">
                <a16:creationId xmlns:a16="http://schemas.microsoft.com/office/drawing/2014/main" id="{DB2F9D63-102F-AA41-9427-8710E54BCB2E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2" name="Audio Recording 28 apr 2022, 15:25:47" descr="Audio Recording 28 apr 2022, 15:25:47">
            <a:hlinkClick r:id="" action="ppaction://media"/>
            <a:extLst>
              <a:ext uri="{FF2B5EF4-FFF2-40B4-BE49-F238E27FC236}">
                <a16:creationId xmlns:a16="http://schemas.microsoft.com/office/drawing/2014/main" id="{D2CE0AF4-66A7-BDE3-2C56-74C6BF5A102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422" y="3535366"/>
            <a:ext cx="812800" cy="812800"/>
          </a:xfrm>
          <a:prstGeom prst="rect">
            <a:avLst/>
          </a:prstGeom>
        </p:spPr>
      </p:pic>
      <p:pic>
        <p:nvPicPr>
          <p:cNvPr id="26" name="imgPopup" descr="Uova vuota confezione di cartone isolato su uno sfondo bianco. Foto Stock">
            <a:hlinkClick r:id="rId9" action="ppaction://hlinksldjump" highlightClick="1"/>
            <a:extLst>
              <a:ext uri="{FF2B5EF4-FFF2-40B4-BE49-F238E27FC236}">
                <a16:creationId xmlns:a16="http://schemas.microsoft.com/office/drawing/2014/main" id="{870762F4-85D2-6EFD-891D-ADBE93D6BC67}"/>
              </a:ext>
            </a:extLst>
          </p:cNvPr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406537" y="2912406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Immagine 26" descr="Immagine correlata">
            <a:hlinkClick r:id="rId7" action="ppaction://hlinksldjump"/>
            <a:extLst>
              <a:ext uri="{FF2B5EF4-FFF2-40B4-BE49-F238E27FC236}">
                <a16:creationId xmlns:a16="http://schemas.microsoft.com/office/drawing/2014/main" id="{97079506-F974-765E-BC69-1B0C2A7920BC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magine 27" descr="Risultati immagini per scatola 50 uova">
            <a:hlinkClick r:id="rId12" action="ppaction://hlinksldjump"/>
            <a:extLst>
              <a:ext uri="{FF2B5EF4-FFF2-40B4-BE49-F238E27FC236}">
                <a16:creationId xmlns:a16="http://schemas.microsoft.com/office/drawing/2014/main" id="{15E9C898-07CC-8C89-A53B-5C15D99B12B4}"/>
              </a:ext>
            </a:extLst>
          </p:cNvPr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magine 29">
            <a:hlinkClick r:id="rId9" action="ppaction://hlinksldjump" highlightClick="1"/>
            <a:extLst>
              <a:ext uri="{FF2B5EF4-FFF2-40B4-BE49-F238E27FC236}">
                <a16:creationId xmlns:a16="http://schemas.microsoft.com/office/drawing/2014/main" id="{1D1A4333-DBEA-4F47-4A66-B81BDCF554E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64557" y="3678262"/>
            <a:ext cx="878256" cy="678127"/>
          </a:xfrm>
          <a:prstGeom prst="rect">
            <a:avLst/>
          </a:prstGeom>
        </p:spPr>
      </p:pic>
      <p:pic>
        <p:nvPicPr>
          <p:cNvPr id="31" name="Immagine 30">
            <a:extLst>
              <a:ext uri="{FF2B5EF4-FFF2-40B4-BE49-F238E27FC236}">
                <a16:creationId xmlns:a16="http://schemas.microsoft.com/office/drawing/2014/main" id="{FF018CB6-3B34-2483-045C-A535605D764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61633" y="1656701"/>
            <a:ext cx="1023300" cy="1015048"/>
          </a:xfrm>
          <a:prstGeom prst="rect">
            <a:avLst/>
          </a:prstGeom>
        </p:spPr>
      </p:pic>
      <p:pic>
        <p:nvPicPr>
          <p:cNvPr id="17" name="Immagine 16">
            <a:hlinkClick r:id="rId16" action="ppaction://hlinksldjump" highlightClick="1"/>
            <a:extLst>
              <a:ext uri="{FF2B5EF4-FFF2-40B4-BE49-F238E27FC236}">
                <a16:creationId xmlns:a16="http://schemas.microsoft.com/office/drawing/2014/main" id="{7AE7CBBB-1F61-9C5B-9265-8F2628B9F456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17647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0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410071" y="4974329"/>
            <a:ext cx="76824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it-IT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3. RUBEN DEVE DIVIDERE TUTTE LE UOVA DELLA SUA SCATOLA PIENA CON I SUOI DUE AMICI. QUANTE UOVA RICEVE OGNUNO DI LORO? 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8E5128FD-C236-CB48-9546-EAA2777AC5AA}"/>
              </a:ext>
            </a:extLst>
          </p:cNvPr>
          <p:cNvSpPr txBox="1"/>
          <p:nvPr/>
        </p:nvSpPr>
        <p:spPr>
          <a:xfrm>
            <a:off x="6586538" y="12430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CH" dirty="0"/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magine 13" descr="Immagine correlata">
            <a:extLst>
              <a:ext uri="{FF2B5EF4-FFF2-40B4-BE49-F238E27FC236}">
                <a16:creationId xmlns:a16="http://schemas.microsoft.com/office/drawing/2014/main" id="{74BFD8F4-0633-7C40-A2F3-1A4510276F72}"/>
              </a:ext>
            </a:extLst>
          </p:cNvPr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990" y="-281586"/>
            <a:ext cx="3872344" cy="617924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426BD81-FBED-B744-AAF4-18214A3BD134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16" name="Freccia destra 15">
            <a:hlinkClick r:id="rId6" action="ppaction://hlinksldjump"/>
            <a:extLst>
              <a:ext uri="{FF2B5EF4-FFF2-40B4-BE49-F238E27FC236}">
                <a16:creationId xmlns:a16="http://schemas.microsoft.com/office/drawing/2014/main" id="{DE156E73-FA00-6F4B-BC30-3CF5D0AD2CA8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8" name="Freccia destra 17">
            <a:hlinkClick r:id="rId7" action="ppaction://hlinksldjump"/>
            <a:extLst>
              <a:ext uri="{FF2B5EF4-FFF2-40B4-BE49-F238E27FC236}">
                <a16:creationId xmlns:a16="http://schemas.microsoft.com/office/drawing/2014/main" id="{E436C366-773A-F145-97C7-A6B7BF7C51D3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2" name="Audio Recording 28 apr 2022, 15:27:00" descr="Audio Recording 28 apr 2022, 15:27:00">
            <a:hlinkClick r:id="" action="ppaction://media"/>
            <a:extLst>
              <a:ext uri="{FF2B5EF4-FFF2-40B4-BE49-F238E27FC236}">
                <a16:creationId xmlns:a16="http://schemas.microsoft.com/office/drawing/2014/main" id="{39457D8D-7D48-1701-398C-E4D1B7B5B4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014070" y="3429000"/>
            <a:ext cx="812800" cy="812800"/>
          </a:xfrm>
          <a:prstGeom prst="rect">
            <a:avLst/>
          </a:prstGeom>
        </p:spPr>
      </p:pic>
      <p:pic>
        <p:nvPicPr>
          <p:cNvPr id="26" name="Immagine 25" descr="Immagine correlata">
            <a:hlinkClick r:id="rId9" action="ppaction://hlinksldjump"/>
            <a:extLst>
              <a:ext uri="{FF2B5EF4-FFF2-40B4-BE49-F238E27FC236}">
                <a16:creationId xmlns:a16="http://schemas.microsoft.com/office/drawing/2014/main" id="{40A40C36-0B69-BF62-730F-C624006569FE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88" y="144040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magine 26" descr="Risultati immagini per scatola 50 uova">
            <a:hlinkClick r:id="rId11" action="ppaction://hlinksldjump"/>
            <a:extLst>
              <a:ext uri="{FF2B5EF4-FFF2-40B4-BE49-F238E27FC236}">
                <a16:creationId xmlns:a16="http://schemas.microsoft.com/office/drawing/2014/main" id="{36A6ABE4-6293-4A4A-538D-0349FADC9182}"/>
              </a:ext>
            </a:extLst>
          </p:cNvPr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gPopup" descr="Uova vuota confezione di cartone isolato su uno sfondo bianco. Foto Stock">
            <a:hlinkClick r:id="rId13" action="ppaction://hlinksldjump" highlightClick="1"/>
            <a:extLst>
              <a:ext uri="{FF2B5EF4-FFF2-40B4-BE49-F238E27FC236}">
                <a16:creationId xmlns:a16="http://schemas.microsoft.com/office/drawing/2014/main" id="{D398D8CE-9B46-8DD0-1B30-E528C38D3835}"/>
              </a:ext>
            </a:extLst>
          </p:cNvPr>
          <p:cNvPicPr/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Immagine 19" descr="Uova vuota confezione di cartone isolato su uno sfondo bianco. Foto Stock">
            <a:hlinkClick r:id="rId13" action="ppaction://hlinksldjump" highlightClick="1"/>
            <a:extLst>
              <a:ext uri="{FF2B5EF4-FFF2-40B4-BE49-F238E27FC236}">
                <a16:creationId xmlns:a16="http://schemas.microsoft.com/office/drawing/2014/main" id="{CC19D0A5-7B99-AE7A-86F6-9D33E2ACA49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22" name="Immagine 21" descr="Immagine correlata&#10;">
            <a:hlinkClick r:id="rId16" action="ppaction://hlinksldjump"/>
            <a:extLst>
              <a:ext uri="{FF2B5EF4-FFF2-40B4-BE49-F238E27FC236}">
                <a16:creationId xmlns:a16="http://schemas.microsoft.com/office/drawing/2014/main" id="{D4B84614-CC12-062F-FE9D-4582893D5CF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23" name="Immagine 22">
            <a:hlinkClick r:id="rId18" action="ppaction://hlinksldjump" highlightClick="1"/>
            <a:extLst>
              <a:ext uri="{FF2B5EF4-FFF2-40B4-BE49-F238E27FC236}">
                <a16:creationId xmlns:a16="http://schemas.microsoft.com/office/drawing/2014/main" id="{E33E202F-21D5-B3C4-FBBB-EF330EBE0B62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6061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264900" y="5095469"/>
            <a:ext cx="768240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it-IT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4. </a:t>
            </a:r>
            <a:r>
              <a:rPr lang="fr-CH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VIOLA VUOLE FARE DELLE CRÊPES E NELLA RICETTA CI SONO TRE UOVA DA METTERE. CI SONO ABBASTANZA UOVA NELLA SCATOLA? QUANTE NE RIMANGONO?</a:t>
            </a:r>
            <a:endParaRPr lang="it-CH" dirty="0">
              <a:latin typeface="Helvetica" pitchFamily="2" charset="0"/>
            </a:endParaRPr>
          </a:p>
          <a:p>
            <a:pPr lvl="0">
              <a:spcAft>
                <a:spcPts val="0"/>
              </a:spcAft>
            </a:pP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lvl="0">
              <a:spcAft>
                <a:spcPts val="0"/>
              </a:spcAft>
            </a:pP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pic>
        <p:nvPicPr>
          <p:cNvPr id="25" name="Immagine 24" descr="Immagine correlata">
            <a:extLst>
              <a:ext uri="{FF2B5EF4-FFF2-40B4-BE49-F238E27FC236}">
                <a16:creationId xmlns:a16="http://schemas.microsoft.com/office/drawing/2014/main" id="{F53F99C5-14C6-C241-B507-D51433DD8B24}"/>
              </a:ext>
            </a:extLst>
          </p:cNvPr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376" y="-345111"/>
            <a:ext cx="3872344" cy="617924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577259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6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175333" y="5897657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7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3" name="Audio Recording 28 apr 2022, 15:28:12" descr="Audio Recording 28 apr 2022, 15:28:12">
            <a:hlinkClick r:id="" action="ppaction://media"/>
            <a:extLst>
              <a:ext uri="{FF2B5EF4-FFF2-40B4-BE49-F238E27FC236}">
                <a16:creationId xmlns:a16="http://schemas.microsoft.com/office/drawing/2014/main" id="{E3E6C837-B7A3-83E3-46FE-EF82700544F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076575" y="3839305"/>
            <a:ext cx="812800" cy="812800"/>
          </a:xfrm>
          <a:prstGeom prst="rect">
            <a:avLst/>
          </a:prstGeom>
        </p:spPr>
      </p:pic>
      <p:pic>
        <p:nvPicPr>
          <p:cNvPr id="16" name="Immagine 15" descr="Immagine correlata">
            <a:hlinkClick r:id="rId9" action="ppaction://hlinksldjump"/>
            <a:extLst>
              <a:ext uri="{FF2B5EF4-FFF2-40B4-BE49-F238E27FC236}">
                <a16:creationId xmlns:a16="http://schemas.microsoft.com/office/drawing/2014/main" id="{260BD60B-D794-2A2A-9440-8D2816210D1A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magine 17" descr="Risultati immagini per scatola 50 uova">
            <a:hlinkClick r:id="rId11" action="ppaction://hlinksldjump"/>
            <a:extLst>
              <a:ext uri="{FF2B5EF4-FFF2-40B4-BE49-F238E27FC236}">
                <a16:creationId xmlns:a16="http://schemas.microsoft.com/office/drawing/2014/main" id="{78F5B727-2B7C-9F9A-5E3D-A5D38279E313}"/>
              </a:ext>
            </a:extLst>
          </p:cNvPr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gPopup" descr="Uova vuota confezione di cartone isolato su uno sfondo bianco. Foto Stock">
            <a:hlinkClick r:id="rId13" action="ppaction://hlinksldjump" highlightClick="1"/>
            <a:extLst>
              <a:ext uri="{FF2B5EF4-FFF2-40B4-BE49-F238E27FC236}">
                <a16:creationId xmlns:a16="http://schemas.microsoft.com/office/drawing/2014/main" id="{A53938CB-251A-7906-66CC-5B9280F6714A}"/>
              </a:ext>
            </a:extLst>
          </p:cNvPr>
          <p:cNvPicPr/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Immagine 19" descr="Uova vuota confezione di cartone isolato su uno sfondo bianco. Foto Stock">
            <a:hlinkClick r:id="rId13" action="ppaction://hlinksldjump" highlightClick="1"/>
            <a:extLst>
              <a:ext uri="{FF2B5EF4-FFF2-40B4-BE49-F238E27FC236}">
                <a16:creationId xmlns:a16="http://schemas.microsoft.com/office/drawing/2014/main" id="{CC648001-616C-FE5B-080C-47FA6E7049F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21" name="Immagine 20" descr="Immagine correlata&#10;">
            <a:hlinkClick r:id="rId16" action="ppaction://hlinksldjump"/>
            <a:extLst>
              <a:ext uri="{FF2B5EF4-FFF2-40B4-BE49-F238E27FC236}">
                <a16:creationId xmlns:a16="http://schemas.microsoft.com/office/drawing/2014/main" id="{9294D301-C236-A368-9BF9-591625AD057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23" name="Immagine 22">
            <a:hlinkClick r:id="rId18" action="ppaction://hlinksldjump" highlightClick="1"/>
            <a:extLst>
              <a:ext uri="{FF2B5EF4-FFF2-40B4-BE49-F238E27FC236}">
                <a16:creationId xmlns:a16="http://schemas.microsoft.com/office/drawing/2014/main" id="{59ADC917-08AD-C110-EE19-7C669501E6DA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1556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4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410071" y="5095469"/>
            <a:ext cx="768240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it-IT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5. </a:t>
            </a:r>
            <a:r>
              <a:rPr lang="fr-CH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PASCAL CI DA QUESTA SCATOLA PIENA DI UOVA. NOI ABBIAMO BISOGNO DI 12 UOVA PER LA NOSTRA RICETTA. ABBIAMO ABBASTANZA UOVA?</a:t>
            </a:r>
            <a:endParaRPr lang="it-CH" dirty="0">
              <a:latin typeface="Helvetica" pitchFamily="2" charset="0"/>
            </a:endParaRPr>
          </a:p>
          <a:p>
            <a:pPr lvl="0">
              <a:spcAft>
                <a:spcPts val="0"/>
              </a:spcAft>
            </a:pP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lvl="0">
              <a:spcAft>
                <a:spcPts val="0"/>
              </a:spcAft>
            </a:pP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pic>
        <p:nvPicPr>
          <p:cNvPr id="25" name="Immagine 24" descr="Immagine correlata">
            <a:extLst>
              <a:ext uri="{FF2B5EF4-FFF2-40B4-BE49-F238E27FC236}">
                <a16:creationId xmlns:a16="http://schemas.microsoft.com/office/drawing/2014/main" id="{F53F99C5-14C6-C241-B507-D51433DD8B24}"/>
              </a:ext>
            </a:extLst>
          </p:cNvPr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564" y="-281586"/>
            <a:ext cx="3872344" cy="617924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6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7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3" name="Audio Recording 28 apr 2022, 17:21:31" descr="Audio Recording 28 apr 2022, 17:21:31">
            <a:hlinkClick r:id="" action="ppaction://media"/>
            <a:extLst>
              <a:ext uri="{FF2B5EF4-FFF2-40B4-BE49-F238E27FC236}">
                <a16:creationId xmlns:a16="http://schemas.microsoft.com/office/drawing/2014/main" id="{16144A3E-F874-769A-EBFA-2B89578C949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407336" y="3849981"/>
            <a:ext cx="812800" cy="812800"/>
          </a:xfrm>
          <a:prstGeom prst="rect">
            <a:avLst/>
          </a:prstGeom>
        </p:spPr>
      </p:pic>
      <p:pic>
        <p:nvPicPr>
          <p:cNvPr id="16" name="Immagine 15" descr="Immagine correlata">
            <a:hlinkClick r:id="rId9" action="ppaction://hlinksldjump"/>
            <a:extLst>
              <a:ext uri="{FF2B5EF4-FFF2-40B4-BE49-F238E27FC236}">
                <a16:creationId xmlns:a16="http://schemas.microsoft.com/office/drawing/2014/main" id="{06627030-25FB-1991-1341-07D05B678B47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magine 17" descr="Risultati immagini per scatola 50 uova">
            <a:hlinkClick r:id="rId11" action="ppaction://hlinksldjump"/>
            <a:extLst>
              <a:ext uri="{FF2B5EF4-FFF2-40B4-BE49-F238E27FC236}">
                <a16:creationId xmlns:a16="http://schemas.microsoft.com/office/drawing/2014/main" id="{48D303DC-E670-C4BA-0827-33C806068889}"/>
              </a:ext>
            </a:extLst>
          </p:cNvPr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gPopup" descr="Uova vuota confezione di cartone isolato su uno sfondo bianco. Foto Stock">
            <a:hlinkClick r:id="rId6" action="ppaction://hlinksldjump"/>
            <a:extLst>
              <a:ext uri="{FF2B5EF4-FFF2-40B4-BE49-F238E27FC236}">
                <a16:creationId xmlns:a16="http://schemas.microsoft.com/office/drawing/2014/main" id="{DB20B6EE-C9DA-6E2A-1296-AEE9EDC34B52}"/>
              </a:ext>
            </a:extLst>
          </p:cNvPr>
          <p:cNvPicPr/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Immagine 26" descr="Uova vuota confezione di cartone isolato su uno sfondo bianco. Foto Stock">
            <a:hlinkClick r:id="rId14" action="ppaction://hlinksldjump" highlightClick="1"/>
            <a:extLst>
              <a:ext uri="{FF2B5EF4-FFF2-40B4-BE49-F238E27FC236}">
                <a16:creationId xmlns:a16="http://schemas.microsoft.com/office/drawing/2014/main" id="{9359B528-2A59-F74F-755C-EAAB626E777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28" name="Immagine 27" descr="Immagine correlata&#10;">
            <a:hlinkClick r:id="rId6" action="ppaction://hlinksldjump"/>
            <a:extLst>
              <a:ext uri="{FF2B5EF4-FFF2-40B4-BE49-F238E27FC236}">
                <a16:creationId xmlns:a16="http://schemas.microsoft.com/office/drawing/2014/main" id="{8AB83407-0B3A-5182-27D7-6B9A6E980CE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30" name="Immagine 29">
            <a:hlinkClick r:id="rId17" action="ppaction://hlinksldjump" highlightClick="1"/>
            <a:extLst>
              <a:ext uri="{FF2B5EF4-FFF2-40B4-BE49-F238E27FC236}">
                <a16:creationId xmlns:a16="http://schemas.microsoft.com/office/drawing/2014/main" id="{BA9E8420-25D2-1189-B3FF-1032FF4DC364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2972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8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410071" y="5095469"/>
            <a:ext cx="76824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it-IT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1. QUANTE UOVA PUÒ CONTENERE LA SCATOLA? 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4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5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3" name="Audio Recording 28 apr 2022, 17:21:43" descr="Audio Recording 28 apr 2022, 17:21:43">
            <a:hlinkClick r:id="" action="ppaction://media"/>
            <a:extLst>
              <a:ext uri="{FF2B5EF4-FFF2-40B4-BE49-F238E27FC236}">
                <a16:creationId xmlns:a16="http://schemas.microsoft.com/office/drawing/2014/main" id="{01808E96-0839-8F98-2BE3-5486D8DB5F8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25511" y="3502226"/>
            <a:ext cx="812800" cy="812800"/>
          </a:xfrm>
          <a:prstGeom prst="rect">
            <a:avLst/>
          </a:prstGeom>
        </p:spPr>
      </p:pic>
      <p:pic>
        <p:nvPicPr>
          <p:cNvPr id="20" name="Immagine 19" descr="Immagine correlata">
            <a:hlinkClick r:id="rId7" action="ppaction://hlinksldjump"/>
            <a:extLst>
              <a:ext uri="{FF2B5EF4-FFF2-40B4-BE49-F238E27FC236}">
                <a16:creationId xmlns:a16="http://schemas.microsoft.com/office/drawing/2014/main" id="{CAC4912F-8B0E-E5BA-BBFB-B60409745B2B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magine 20" descr="Risultati immagini per scatola 50 uova">
            <a:hlinkClick r:id="rId9" action="ppaction://hlinksldjump"/>
            <a:extLst>
              <a:ext uri="{FF2B5EF4-FFF2-40B4-BE49-F238E27FC236}">
                <a16:creationId xmlns:a16="http://schemas.microsoft.com/office/drawing/2014/main" id="{81C33B3B-F2D1-7482-0682-3080CBFC558D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5F88326A-D76A-08DF-9A45-0FDD6B4E14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12746" y="1762530"/>
            <a:ext cx="3102449" cy="3077431"/>
          </a:xfrm>
          <a:prstGeom prst="rect">
            <a:avLst/>
          </a:prstGeom>
        </p:spPr>
      </p:pic>
      <p:pic>
        <p:nvPicPr>
          <p:cNvPr id="14" name="imgPopup" descr="Uova vuota confezione di cartone isolato su uno sfondo bianco. Foto Stock">
            <a:hlinkClick r:id="rId12" action="ppaction://hlinksldjump" highlightClick="1"/>
            <a:extLst>
              <a:ext uri="{FF2B5EF4-FFF2-40B4-BE49-F238E27FC236}">
                <a16:creationId xmlns:a16="http://schemas.microsoft.com/office/drawing/2014/main" id="{32BF0C19-47DD-F3B6-3061-49E8FC9E2353}"/>
              </a:ext>
            </a:extLst>
          </p:cNvPr>
          <p:cNvPicPr/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magine 15" descr="Uova vuota confezione di cartone isolato su uno sfondo bianco. Foto Stock">
            <a:hlinkClick r:id="rId12" action="ppaction://hlinksldjump" highlightClick="1"/>
            <a:extLst>
              <a:ext uri="{FF2B5EF4-FFF2-40B4-BE49-F238E27FC236}">
                <a16:creationId xmlns:a16="http://schemas.microsoft.com/office/drawing/2014/main" id="{B1BFB998-DF96-AA04-877C-ECEA1A1845C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18" name="Immagine 17" descr="Immagine correlata&#10;">
            <a:hlinkClick r:id="rId15" action="ppaction://hlinksldjump"/>
            <a:extLst>
              <a:ext uri="{FF2B5EF4-FFF2-40B4-BE49-F238E27FC236}">
                <a16:creationId xmlns:a16="http://schemas.microsoft.com/office/drawing/2014/main" id="{FDBABC77-4F82-FD9A-C0FA-81513087C16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19" name="Immagine 18">
            <a:hlinkClick r:id="rId16" action="ppaction://hlinksldjump" highlightClick="1"/>
            <a:extLst>
              <a:ext uri="{FF2B5EF4-FFF2-40B4-BE49-F238E27FC236}">
                <a16:creationId xmlns:a16="http://schemas.microsoft.com/office/drawing/2014/main" id="{1D04F345-2637-B71A-4ECF-14FCABDF174D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6671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7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410071" y="4790671"/>
            <a:ext cx="76824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it-IT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2. RUBEN DEVE DIVIDERE TUTTE LE UOVA DELLA SUA SCATOLA PIENA CON I SUOI DUE AMICI. QUANTE UOVA RICEVE OGNUNO DI LORO? </a:t>
            </a: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4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5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14" name="Immagine 13" descr="Immagine correlata">
            <a:hlinkClick r:id="rId6" action="ppaction://hlinksldjump"/>
            <a:extLst>
              <a:ext uri="{FF2B5EF4-FFF2-40B4-BE49-F238E27FC236}">
                <a16:creationId xmlns:a16="http://schemas.microsoft.com/office/drawing/2014/main" id="{C064EA94-B14B-5C77-DF9D-6767C7C0C013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magine 15" descr="Risultati immagini per scatola 50 uova">
            <a:hlinkClick r:id="rId8" action="ppaction://hlinksldjump"/>
            <a:extLst>
              <a:ext uri="{FF2B5EF4-FFF2-40B4-BE49-F238E27FC236}">
                <a16:creationId xmlns:a16="http://schemas.microsoft.com/office/drawing/2014/main" id="{1723B7B8-AFBA-F950-6E0C-73068F073CA1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Audio Recording 28 apr 2022, 15:27:00" descr="Audio Recording 28 apr 2022, 15:27:00">
            <a:hlinkClick r:id="" action="ppaction://media"/>
            <a:extLst>
              <a:ext uri="{FF2B5EF4-FFF2-40B4-BE49-F238E27FC236}">
                <a16:creationId xmlns:a16="http://schemas.microsoft.com/office/drawing/2014/main" id="{03083852-EF17-4B64-1F1E-2B1B2179CD5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724473" y="3510918"/>
            <a:ext cx="812800" cy="812800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29748EC9-591D-9627-7A7F-3D1E328C3B5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12746" y="1579650"/>
            <a:ext cx="3102449" cy="3077431"/>
          </a:xfrm>
          <a:prstGeom prst="rect">
            <a:avLst/>
          </a:prstGeom>
        </p:spPr>
      </p:pic>
      <p:pic>
        <p:nvPicPr>
          <p:cNvPr id="19" name="imgPopup" descr="Uova vuota confezione di cartone isolato su uno sfondo bianco. Foto Stock">
            <a:hlinkClick r:id="rId12" action="ppaction://hlinksldjump" highlightClick="1"/>
            <a:extLst>
              <a:ext uri="{FF2B5EF4-FFF2-40B4-BE49-F238E27FC236}">
                <a16:creationId xmlns:a16="http://schemas.microsoft.com/office/drawing/2014/main" id="{A2BA1EF0-8045-1331-E31A-F019FF495F6A}"/>
              </a:ext>
            </a:extLst>
          </p:cNvPr>
          <p:cNvPicPr/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Immagine 20" descr="Uova vuota confezione di cartone isolato su uno sfondo bianco. Foto Stock">
            <a:hlinkClick r:id="rId12" action="ppaction://hlinksldjump" highlightClick="1"/>
            <a:extLst>
              <a:ext uri="{FF2B5EF4-FFF2-40B4-BE49-F238E27FC236}">
                <a16:creationId xmlns:a16="http://schemas.microsoft.com/office/drawing/2014/main" id="{52A190C0-2546-813A-6921-24661DD44D2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22" name="Immagine 21" descr="Immagine correlata&#10;">
            <a:hlinkClick r:id="rId5" action="ppaction://hlinksldjump"/>
            <a:extLst>
              <a:ext uri="{FF2B5EF4-FFF2-40B4-BE49-F238E27FC236}">
                <a16:creationId xmlns:a16="http://schemas.microsoft.com/office/drawing/2014/main" id="{3AEF0A50-8F35-34E9-2CA7-D302549E7E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23" name="Immagine 22">
            <a:hlinkClick r:id="rId15" action="ppaction://hlinksldjump" highlightClick="1"/>
            <a:extLst>
              <a:ext uri="{FF2B5EF4-FFF2-40B4-BE49-F238E27FC236}">
                <a16:creationId xmlns:a16="http://schemas.microsoft.com/office/drawing/2014/main" id="{5299731E-8AF3-4DF4-7C4F-EE5D30D3DEB1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62327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8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91BA9449-2CDD-A84D-8DAA-E8C32E4C3E16}"/>
              </a:ext>
            </a:extLst>
          </p:cNvPr>
          <p:cNvSpPr/>
          <p:nvPr/>
        </p:nvSpPr>
        <p:spPr>
          <a:xfrm>
            <a:off x="2410071" y="5095469"/>
            <a:ext cx="76824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it-IT" dirty="0">
                <a:latin typeface="Helvetica" pitchFamily="2" charset="0"/>
                <a:ea typeface="Century Gothic" panose="020B0502020202020204" pitchFamily="34" charset="0"/>
                <a:cs typeface="Century Gothic" panose="020B0502020202020204" pitchFamily="34" charset="0"/>
              </a:rPr>
              <a:t>3. MALIN HA UNA SCATOLA PIENA DI UOVA. ROMPE 8 UOVA, QUANTE NE RIMANGONO?</a:t>
            </a:r>
          </a:p>
          <a:p>
            <a:pPr lvl="0">
              <a:spcAft>
                <a:spcPts val="0"/>
              </a:spcAft>
            </a:pPr>
            <a:endParaRPr lang="it-CH" dirty="0">
              <a:latin typeface="Helvetica" pitchFamily="2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0A4357E8-E828-244B-8A37-C83082A06E74}"/>
              </a:ext>
            </a:extLst>
          </p:cNvPr>
          <p:cNvCxnSpPr/>
          <p:nvPr/>
        </p:nvCxnSpPr>
        <p:spPr>
          <a:xfrm>
            <a:off x="1757363" y="247989"/>
            <a:ext cx="0" cy="6179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0531A9D-4691-B648-B324-F0CDC695EF8D}"/>
              </a:ext>
            </a:extLst>
          </p:cNvPr>
          <p:cNvSpPr txBox="1"/>
          <p:nvPr/>
        </p:nvSpPr>
        <p:spPr>
          <a:xfrm>
            <a:off x="2400608" y="544330"/>
            <a:ext cx="14484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CH" sz="3500" b="1" dirty="0">
                <a:latin typeface="Helvetica" pitchFamily="2" charset="0"/>
              </a:rPr>
              <a:t>UOVA</a:t>
            </a:r>
          </a:p>
        </p:txBody>
      </p:sp>
      <p:sp>
        <p:nvSpPr>
          <p:cNvPr id="2" name="Freccia destra 1">
            <a:hlinkClick r:id="rId4" action="ppaction://hlinksldjump"/>
            <a:extLst>
              <a:ext uri="{FF2B5EF4-FFF2-40B4-BE49-F238E27FC236}">
                <a16:creationId xmlns:a16="http://schemas.microsoft.com/office/drawing/2014/main" id="{AA18E13F-EF40-4848-AFF4-23117B2D8053}"/>
              </a:ext>
            </a:extLst>
          </p:cNvPr>
          <p:cNvSpPr/>
          <p:nvPr/>
        </p:nvSpPr>
        <p:spPr>
          <a:xfrm>
            <a:off x="11215688" y="5897659"/>
            <a:ext cx="647762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ccia destra 14">
            <a:hlinkClick r:id="rId5" action="ppaction://hlinksldjump"/>
            <a:extLst>
              <a:ext uri="{FF2B5EF4-FFF2-40B4-BE49-F238E27FC236}">
                <a16:creationId xmlns:a16="http://schemas.microsoft.com/office/drawing/2014/main" id="{3B2FE522-DF40-A54B-9021-27D8D72B1F88}"/>
              </a:ext>
            </a:extLst>
          </p:cNvPr>
          <p:cNvSpPr/>
          <p:nvPr/>
        </p:nvSpPr>
        <p:spPr>
          <a:xfrm flipH="1">
            <a:off x="10330198" y="5897658"/>
            <a:ext cx="64776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3" name="Audio Recording 28 apr 2022, 17:22:15" descr="Audio Recording 28 apr 2022, 17:22:15">
            <a:hlinkClick r:id="" action="ppaction://media"/>
            <a:extLst>
              <a:ext uri="{FF2B5EF4-FFF2-40B4-BE49-F238E27FC236}">
                <a16:creationId xmlns:a16="http://schemas.microsoft.com/office/drawing/2014/main" id="{63B8B363-25E6-F310-7136-2520D4A9CBC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559966" y="3557862"/>
            <a:ext cx="812800" cy="812800"/>
          </a:xfrm>
          <a:prstGeom prst="rect">
            <a:avLst/>
          </a:prstGeom>
        </p:spPr>
      </p:pic>
      <p:pic>
        <p:nvPicPr>
          <p:cNvPr id="20" name="Immagine 19" descr="Immagine correlata">
            <a:hlinkClick r:id="rId7" action="ppaction://hlinksldjump"/>
            <a:extLst>
              <a:ext uri="{FF2B5EF4-FFF2-40B4-BE49-F238E27FC236}">
                <a16:creationId xmlns:a16="http://schemas.microsoft.com/office/drawing/2014/main" id="{2E37BB41-AB07-182A-C1AE-1D0794A60B82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5" y="207269"/>
            <a:ext cx="857792" cy="13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magine 20" descr="Risultati immagini per scatola 50 uova">
            <a:hlinkClick r:id="rId9" action="ppaction://hlinksldjump"/>
            <a:extLst>
              <a:ext uri="{FF2B5EF4-FFF2-40B4-BE49-F238E27FC236}">
                <a16:creationId xmlns:a16="http://schemas.microsoft.com/office/drawing/2014/main" id="{3C8FFD95-9BB2-0FF0-B1AD-DEACD9A46DCF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05" y="5592731"/>
            <a:ext cx="1031875" cy="105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43AD7396-6CB1-E23A-1705-E2AC21B110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12746" y="1762530"/>
            <a:ext cx="3102449" cy="3077431"/>
          </a:xfrm>
          <a:prstGeom prst="rect">
            <a:avLst/>
          </a:prstGeom>
        </p:spPr>
      </p:pic>
      <p:pic>
        <p:nvPicPr>
          <p:cNvPr id="14" name="imgPopup" descr="Uova vuota confezione di cartone isolato su uno sfondo bianco. Foto Stock">
            <a:hlinkClick r:id="rId12" action="ppaction://hlinksldjump" highlightClick="1"/>
            <a:extLst>
              <a:ext uri="{FF2B5EF4-FFF2-40B4-BE49-F238E27FC236}">
                <a16:creationId xmlns:a16="http://schemas.microsoft.com/office/drawing/2014/main" id="{BED5F746-8739-76ED-7D3F-51503F4C5478}"/>
              </a:ext>
            </a:extLst>
          </p:cNvPr>
          <p:cNvPicPr/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r="8400" b="11739"/>
          <a:stretch/>
        </p:blipFill>
        <p:spPr bwMode="auto">
          <a:xfrm>
            <a:off x="392682" y="2878983"/>
            <a:ext cx="1023300" cy="562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magine 15" descr="Uova vuota confezione di cartone isolato su uno sfondo bianco. Foto Stock">
            <a:hlinkClick r:id="rId12" action="ppaction://hlinksldjump" highlightClick="1"/>
            <a:extLst>
              <a:ext uri="{FF2B5EF4-FFF2-40B4-BE49-F238E27FC236}">
                <a16:creationId xmlns:a16="http://schemas.microsoft.com/office/drawing/2014/main" id="{6E65B2AB-4E32-8C27-06E3-1D858A9A6BD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64557" y="3658694"/>
            <a:ext cx="878256" cy="678127"/>
          </a:xfrm>
          <a:prstGeom prst="rect">
            <a:avLst/>
          </a:prstGeom>
        </p:spPr>
      </p:pic>
      <p:pic>
        <p:nvPicPr>
          <p:cNvPr id="18" name="Immagine 17" descr="Immagine correlata&#10;">
            <a:hlinkClick r:id="rId15" action="ppaction://hlinksldjump"/>
            <a:extLst>
              <a:ext uri="{FF2B5EF4-FFF2-40B4-BE49-F238E27FC236}">
                <a16:creationId xmlns:a16="http://schemas.microsoft.com/office/drawing/2014/main" id="{9B0769F8-3C0E-32A8-2188-ECB82B1F33E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1633" y="1588238"/>
            <a:ext cx="1023300" cy="1015048"/>
          </a:xfrm>
          <a:prstGeom prst="rect">
            <a:avLst/>
          </a:prstGeom>
        </p:spPr>
      </p:pic>
      <p:pic>
        <p:nvPicPr>
          <p:cNvPr id="19" name="Immagine 18">
            <a:hlinkClick r:id="rId16" action="ppaction://hlinksldjump" highlightClick="1"/>
            <a:extLst>
              <a:ext uri="{FF2B5EF4-FFF2-40B4-BE49-F238E27FC236}">
                <a16:creationId xmlns:a16="http://schemas.microsoft.com/office/drawing/2014/main" id="{5F541616-F377-1E50-3147-90BCD56062BA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16399" r="3899" b="18001"/>
          <a:stretch/>
        </p:blipFill>
        <p:spPr bwMode="auto">
          <a:xfrm rot="16200000">
            <a:off x="433019" y="4584391"/>
            <a:ext cx="936132" cy="8782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12438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590</Words>
  <Application>Microsoft Office PowerPoint</Application>
  <PresentationFormat>Widescreen</PresentationFormat>
  <Paragraphs>56</Paragraphs>
  <Slides>27</Slides>
  <Notes>0</Notes>
  <HiddenSlides>0</HiddenSlides>
  <MMClips>27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Helvetica</vt:lpstr>
      <vt:lpstr>Tema di Office</vt:lpstr>
      <vt:lpstr>Introduzione uova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Angelica Di Domenico</dc:creator>
  <cp:lastModifiedBy>Anonimo</cp:lastModifiedBy>
  <cp:revision>34</cp:revision>
  <dcterms:created xsi:type="dcterms:W3CDTF">2020-08-26T07:20:04Z</dcterms:created>
  <dcterms:modified xsi:type="dcterms:W3CDTF">2023-08-12T08:42:53Z</dcterms:modified>
</cp:coreProperties>
</file>